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8"/>
  </p:notesMasterIdLst>
  <p:sldIdLst>
    <p:sldId id="256" r:id="rId2"/>
    <p:sldId id="288" r:id="rId3"/>
    <p:sldId id="258" r:id="rId4"/>
    <p:sldId id="309" r:id="rId5"/>
    <p:sldId id="259" r:id="rId6"/>
    <p:sldId id="262" r:id="rId7"/>
    <p:sldId id="310" r:id="rId8"/>
    <p:sldId id="313" r:id="rId9"/>
    <p:sldId id="272" r:id="rId10"/>
    <p:sldId id="314" r:id="rId11"/>
    <p:sldId id="315" r:id="rId12"/>
    <p:sldId id="316" r:id="rId13"/>
    <p:sldId id="317" r:id="rId14"/>
    <p:sldId id="318" r:id="rId15"/>
    <p:sldId id="319" r:id="rId16"/>
    <p:sldId id="320" r:id="rId17"/>
  </p:sldIdLst>
  <p:sldSz cx="9144000" cy="6858000" type="screen4x3"/>
  <p:notesSz cx="6858000" cy="9144000"/>
  <p:defaultTextStyle>
    <a:defPPr>
      <a:defRPr lang="ru-RU"/>
    </a:defPPr>
    <a:lvl1pPr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1pPr>
    <a:lvl2pPr marL="457200"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2pPr>
    <a:lvl3pPr marL="914400"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3pPr>
    <a:lvl4pPr marL="1371600"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4pPr>
    <a:lvl5pPr marL="1828800" algn="ctr" rtl="0" fontAlgn="base">
      <a:spcBef>
        <a:spcPct val="0"/>
      </a:spcBef>
      <a:spcAft>
        <a:spcPct val="0"/>
      </a:spcAft>
      <a:defRPr kern="1200">
        <a:solidFill>
          <a:schemeClr val="tx1"/>
        </a:solidFill>
        <a:effectLst>
          <a:outerShdw blurRad="38100" dist="38100" dir="2700000" algn="tl">
            <a:srgbClr val="000000">
              <a:alpha val="43137"/>
            </a:srgbClr>
          </a:outerShdw>
        </a:effectLst>
        <a:latin typeface="Tahoma" pitchFamily="34" charset="0"/>
        <a:ea typeface="+mn-ea"/>
        <a:cs typeface="+mn-cs"/>
      </a:defRPr>
    </a:lvl5pPr>
    <a:lvl6pPr marL="22860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6pPr>
    <a:lvl7pPr marL="27432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7pPr>
    <a:lvl8pPr marL="32004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8pPr>
    <a:lvl9pPr marL="3657600" algn="l" defTabSz="914400" rtl="0" eaLnBrk="1" latinLnBrk="0" hangingPunct="1">
      <a:defRPr kern="1200">
        <a:solidFill>
          <a:schemeClr val="tx1"/>
        </a:solidFill>
        <a:effectLst>
          <a:outerShdw blurRad="38100" dist="38100" dir="2700000" algn="tl">
            <a:srgbClr val="000000">
              <a:alpha val="43137"/>
            </a:srgbClr>
          </a:outerShdw>
        </a:effectLst>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B832"/>
    <a:srgbClr val="FEE600"/>
    <a:srgbClr val="FFFF00"/>
    <a:srgbClr val="00FF00"/>
    <a:srgbClr val="DAC500"/>
    <a:srgbClr val="CCFF33"/>
    <a:srgbClr val="FFFF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26" autoAdjust="0"/>
    <p:restoredTop sz="94728" autoAdjust="0"/>
  </p:normalViewPr>
  <p:slideViewPr>
    <p:cSldViewPr>
      <p:cViewPr varScale="1">
        <p:scale>
          <a:sx n="107" d="100"/>
          <a:sy n="107" d="100"/>
        </p:scale>
        <p:origin x="-19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F9BAD8ED-8214-42F9-A3DA-7A7D571B8B17}" type="datetimeFigureOut">
              <a:rPr lang="ru-RU"/>
              <a:pPr>
                <a:defRPr/>
              </a:pPr>
              <a:t>14.11.2019</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smtClean="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6734635-DE25-40D8-A84A-FD99F135ABF8}" type="slidenum">
              <a:rPr lang="ru-RU"/>
              <a:pPr>
                <a:defRPr/>
              </a:pPr>
              <a:t>‹#›</a:t>
            </a:fld>
            <a:endParaRPr lang="ru-RU"/>
          </a:p>
        </p:txBody>
      </p:sp>
    </p:spTree>
    <p:extLst>
      <p:ext uri="{BB962C8B-B14F-4D97-AF65-F5344CB8AC3E}">
        <p14:creationId xmlns:p14="http://schemas.microsoft.com/office/powerpoint/2010/main" val="25953079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lgn="l">
                <a:defRPr/>
              </a:pPr>
              <a:endParaRPr lang="ru-RU"/>
            </a:p>
          </p:txBody>
        </p:sp>
        <p:sp>
          <p:nvSpPr>
            <p:cNvPr id="6" name="Freeform 4"/>
            <p:cNvSpPr>
              <a:spLocks/>
            </p:cNvSpPr>
            <p:nvPr/>
          </p:nvSpPr>
          <p:spPr bwMode="hidden">
            <a:xfrm>
              <a:off x="0" y="0"/>
              <a:ext cx="5328" cy="3689"/>
            </a:xfrm>
            <a:custGeom>
              <a:avLst/>
              <a:gdLst/>
              <a:ahLst/>
              <a:cxnLst>
                <a:cxn ang="0">
                  <a:pos x="5311" y="3209"/>
                </a:cxn>
                <a:cxn ang="0">
                  <a:pos x="0" y="3689"/>
                </a:cxn>
                <a:cxn ang="0">
                  <a:pos x="0" y="9"/>
                </a:cxn>
                <a:cxn ang="0">
                  <a:pos x="5328" y="0"/>
                </a:cxn>
                <a:cxn ang="0">
                  <a:pos x="5311" y="320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lgn="l">
                <a:defRPr/>
              </a:pPr>
              <a:endParaRPr lang="ru-RU"/>
            </a:p>
          </p:txBody>
        </p:sp>
      </p:grpSp>
      <p:sp>
        <p:nvSpPr>
          <p:cNvPr id="20485"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ru-RU"/>
              <a:t>Образец подзаголовка</a:t>
            </a:r>
          </a:p>
        </p:txBody>
      </p:sp>
      <p:sp>
        <p:nvSpPr>
          <p:cNvPr id="2048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ru-RU"/>
              <a:t>Образец заголовка</a:t>
            </a:r>
          </a:p>
        </p:txBody>
      </p:sp>
      <p:sp>
        <p:nvSpPr>
          <p:cNvPr id="7" name="Rectangle 6"/>
          <p:cNvSpPr>
            <a:spLocks noGrp="1" noChangeArrowheads="1"/>
          </p:cNvSpPr>
          <p:nvPr>
            <p:ph type="dt" sz="quarter" idx="10"/>
          </p:nvPr>
        </p:nvSpPr>
        <p:spPr/>
        <p:txBody>
          <a:bodyPr/>
          <a:lstStyle>
            <a:lvl1pPr>
              <a:defRPr/>
            </a:lvl1pPr>
          </a:lstStyle>
          <a:p>
            <a:pPr>
              <a:defRPr/>
            </a:pPr>
            <a:endParaRPr lang="ru-RU"/>
          </a:p>
        </p:txBody>
      </p:sp>
      <p:sp>
        <p:nvSpPr>
          <p:cNvPr id="8" name="Rectangle 7"/>
          <p:cNvSpPr>
            <a:spLocks noGrp="1" noChangeArrowheads="1"/>
          </p:cNvSpPr>
          <p:nvPr>
            <p:ph type="ftr" sz="quarter" idx="11"/>
          </p:nvPr>
        </p:nvSpPr>
        <p:spPr/>
        <p:txBody>
          <a:bodyPr/>
          <a:lstStyle>
            <a:lvl1pPr>
              <a:defRPr/>
            </a:lvl1pPr>
          </a:lstStyle>
          <a:p>
            <a:pPr>
              <a:defRPr/>
            </a:pPr>
            <a:endParaRPr lang="ru-RU"/>
          </a:p>
        </p:txBody>
      </p:sp>
      <p:sp>
        <p:nvSpPr>
          <p:cNvPr id="9" name="Rectangle 8"/>
          <p:cNvSpPr>
            <a:spLocks noGrp="1" noChangeArrowheads="1"/>
          </p:cNvSpPr>
          <p:nvPr>
            <p:ph type="sldNum" sz="quarter" idx="12"/>
          </p:nvPr>
        </p:nvSpPr>
        <p:spPr/>
        <p:txBody>
          <a:bodyPr/>
          <a:lstStyle>
            <a:lvl1pPr>
              <a:defRPr/>
            </a:lvl1pPr>
          </a:lstStyle>
          <a:p>
            <a:pPr>
              <a:defRPr/>
            </a:pPr>
            <a:fld id="{64DBCE2A-1D37-4637-A2C0-2971CEF3073C}" type="slidenum">
              <a:rPr lang="ru-RU"/>
              <a:pPr>
                <a:defRPr/>
              </a:pPr>
              <a:t>‹#›</a:t>
            </a:fld>
            <a:endParaRPr lang="ru-RU"/>
          </a:p>
        </p:txBody>
      </p:sp>
    </p:spTree>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7"/>
          <p:cNvSpPr>
            <a:spLocks noGrp="1" noChangeArrowheads="1"/>
          </p:cNvSpPr>
          <p:nvPr>
            <p:ph type="dt" sz="half" idx="10"/>
          </p:nvPr>
        </p:nvSpPr>
        <p:spPr/>
        <p:txBody>
          <a:bodyPr/>
          <a:lstStyle>
            <a:lvl1pPr>
              <a:defRPr/>
            </a:lvl1pPr>
          </a:lstStyle>
          <a:p>
            <a:pPr>
              <a:defRPr/>
            </a:pPr>
            <a:endParaRPr lang="ru-RU"/>
          </a:p>
        </p:txBody>
      </p:sp>
      <p:sp>
        <p:nvSpPr>
          <p:cNvPr id="5" name="Rectangle 8"/>
          <p:cNvSpPr>
            <a:spLocks noGrp="1" noChangeArrowheads="1"/>
          </p:cNvSpPr>
          <p:nvPr>
            <p:ph type="ftr" sz="quarter" idx="11"/>
          </p:nvPr>
        </p:nvSpPr>
        <p:spPr/>
        <p:txBody>
          <a:bodyPr/>
          <a:lstStyle>
            <a:lvl1pPr>
              <a:defRPr/>
            </a:lvl1pPr>
          </a:lstStyle>
          <a:p>
            <a:pPr>
              <a:defRPr/>
            </a:pPr>
            <a:endParaRPr lang="ru-RU"/>
          </a:p>
        </p:txBody>
      </p:sp>
      <p:sp>
        <p:nvSpPr>
          <p:cNvPr id="6" name="Rectangle 9"/>
          <p:cNvSpPr>
            <a:spLocks noGrp="1" noChangeArrowheads="1"/>
          </p:cNvSpPr>
          <p:nvPr>
            <p:ph type="sldNum" sz="quarter" idx="12"/>
          </p:nvPr>
        </p:nvSpPr>
        <p:spPr/>
        <p:txBody>
          <a:bodyPr/>
          <a:lstStyle>
            <a:lvl1pPr>
              <a:defRPr/>
            </a:lvl1pPr>
          </a:lstStyle>
          <a:p>
            <a:pPr>
              <a:defRPr/>
            </a:pPr>
            <a:fld id="{2DB47436-9795-4BE8-A270-1374DBD05AFD}" type="slidenum">
              <a:rPr lang="ru-RU"/>
              <a:pPr>
                <a:defRPr/>
              </a:pPr>
              <a:t>‹#›</a:t>
            </a:fld>
            <a:endParaRPr lang="ru-RU"/>
          </a:p>
        </p:txBody>
      </p:sp>
    </p:spTree>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21362"/>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2136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7"/>
          <p:cNvSpPr>
            <a:spLocks noGrp="1" noChangeArrowheads="1"/>
          </p:cNvSpPr>
          <p:nvPr>
            <p:ph type="dt" sz="half" idx="10"/>
          </p:nvPr>
        </p:nvSpPr>
        <p:spPr/>
        <p:txBody>
          <a:bodyPr/>
          <a:lstStyle>
            <a:lvl1pPr>
              <a:defRPr/>
            </a:lvl1pPr>
          </a:lstStyle>
          <a:p>
            <a:pPr>
              <a:defRPr/>
            </a:pPr>
            <a:endParaRPr lang="ru-RU"/>
          </a:p>
        </p:txBody>
      </p:sp>
      <p:sp>
        <p:nvSpPr>
          <p:cNvPr id="5" name="Rectangle 8"/>
          <p:cNvSpPr>
            <a:spLocks noGrp="1" noChangeArrowheads="1"/>
          </p:cNvSpPr>
          <p:nvPr>
            <p:ph type="ftr" sz="quarter" idx="11"/>
          </p:nvPr>
        </p:nvSpPr>
        <p:spPr/>
        <p:txBody>
          <a:bodyPr/>
          <a:lstStyle>
            <a:lvl1pPr>
              <a:defRPr/>
            </a:lvl1pPr>
          </a:lstStyle>
          <a:p>
            <a:pPr>
              <a:defRPr/>
            </a:pPr>
            <a:endParaRPr lang="ru-RU"/>
          </a:p>
        </p:txBody>
      </p:sp>
      <p:sp>
        <p:nvSpPr>
          <p:cNvPr id="6" name="Rectangle 9"/>
          <p:cNvSpPr>
            <a:spLocks noGrp="1" noChangeArrowheads="1"/>
          </p:cNvSpPr>
          <p:nvPr>
            <p:ph type="sldNum" sz="quarter" idx="12"/>
          </p:nvPr>
        </p:nvSpPr>
        <p:spPr/>
        <p:txBody>
          <a:bodyPr/>
          <a:lstStyle>
            <a:lvl1pPr>
              <a:defRPr/>
            </a:lvl1pPr>
          </a:lstStyle>
          <a:p>
            <a:pPr>
              <a:defRPr/>
            </a:pPr>
            <a:fld id="{5B583766-D625-4823-A798-229CB1B9E4FA}" type="slidenum">
              <a:rPr lang="ru-RU"/>
              <a:pPr>
                <a:defRPr/>
              </a:pPr>
              <a:t>‹#›</a:t>
            </a:fld>
            <a:endParaRPr lang="ru-RU"/>
          </a:p>
        </p:txBody>
      </p:sp>
    </p:spTree>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7"/>
          <p:cNvSpPr>
            <a:spLocks noGrp="1" noChangeArrowheads="1"/>
          </p:cNvSpPr>
          <p:nvPr>
            <p:ph type="dt" sz="half" idx="10"/>
          </p:nvPr>
        </p:nvSpPr>
        <p:spPr/>
        <p:txBody>
          <a:bodyPr/>
          <a:lstStyle>
            <a:lvl1pPr>
              <a:defRPr/>
            </a:lvl1pPr>
          </a:lstStyle>
          <a:p>
            <a:pPr>
              <a:defRPr/>
            </a:pPr>
            <a:endParaRPr lang="ru-RU"/>
          </a:p>
        </p:txBody>
      </p:sp>
      <p:sp>
        <p:nvSpPr>
          <p:cNvPr id="5" name="Rectangle 8"/>
          <p:cNvSpPr>
            <a:spLocks noGrp="1" noChangeArrowheads="1"/>
          </p:cNvSpPr>
          <p:nvPr>
            <p:ph type="ftr" sz="quarter" idx="11"/>
          </p:nvPr>
        </p:nvSpPr>
        <p:spPr/>
        <p:txBody>
          <a:bodyPr/>
          <a:lstStyle>
            <a:lvl1pPr>
              <a:defRPr/>
            </a:lvl1pPr>
          </a:lstStyle>
          <a:p>
            <a:pPr>
              <a:defRPr/>
            </a:pPr>
            <a:endParaRPr lang="ru-RU"/>
          </a:p>
        </p:txBody>
      </p:sp>
      <p:sp>
        <p:nvSpPr>
          <p:cNvPr id="6" name="Rectangle 9"/>
          <p:cNvSpPr>
            <a:spLocks noGrp="1" noChangeArrowheads="1"/>
          </p:cNvSpPr>
          <p:nvPr>
            <p:ph type="sldNum" sz="quarter" idx="12"/>
          </p:nvPr>
        </p:nvSpPr>
        <p:spPr/>
        <p:txBody>
          <a:bodyPr/>
          <a:lstStyle>
            <a:lvl1pPr>
              <a:defRPr/>
            </a:lvl1pPr>
          </a:lstStyle>
          <a:p>
            <a:pPr>
              <a:defRPr/>
            </a:pPr>
            <a:fld id="{97C8D604-DA03-4CF7-9F30-4A7B6F2EA6CB}" type="slidenum">
              <a:rPr lang="ru-RU"/>
              <a:pPr>
                <a:defRPr/>
              </a:pPr>
              <a:t>‹#›</a:t>
            </a:fld>
            <a:endParaRPr lang="ru-RU"/>
          </a:p>
        </p:txBody>
      </p:sp>
    </p:spTree>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7"/>
          <p:cNvSpPr>
            <a:spLocks noGrp="1" noChangeArrowheads="1"/>
          </p:cNvSpPr>
          <p:nvPr>
            <p:ph type="dt" sz="half" idx="10"/>
          </p:nvPr>
        </p:nvSpPr>
        <p:spPr/>
        <p:txBody>
          <a:bodyPr/>
          <a:lstStyle>
            <a:lvl1pPr>
              <a:defRPr/>
            </a:lvl1pPr>
          </a:lstStyle>
          <a:p>
            <a:pPr>
              <a:defRPr/>
            </a:pPr>
            <a:endParaRPr lang="ru-RU"/>
          </a:p>
        </p:txBody>
      </p:sp>
      <p:sp>
        <p:nvSpPr>
          <p:cNvPr id="5" name="Rectangle 8"/>
          <p:cNvSpPr>
            <a:spLocks noGrp="1" noChangeArrowheads="1"/>
          </p:cNvSpPr>
          <p:nvPr>
            <p:ph type="ftr" sz="quarter" idx="11"/>
          </p:nvPr>
        </p:nvSpPr>
        <p:spPr/>
        <p:txBody>
          <a:bodyPr/>
          <a:lstStyle>
            <a:lvl1pPr>
              <a:defRPr/>
            </a:lvl1pPr>
          </a:lstStyle>
          <a:p>
            <a:pPr>
              <a:defRPr/>
            </a:pPr>
            <a:endParaRPr lang="ru-RU"/>
          </a:p>
        </p:txBody>
      </p:sp>
      <p:sp>
        <p:nvSpPr>
          <p:cNvPr id="6" name="Rectangle 9"/>
          <p:cNvSpPr>
            <a:spLocks noGrp="1" noChangeArrowheads="1"/>
          </p:cNvSpPr>
          <p:nvPr>
            <p:ph type="sldNum" sz="quarter" idx="12"/>
          </p:nvPr>
        </p:nvSpPr>
        <p:spPr/>
        <p:txBody>
          <a:bodyPr/>
          <a:lstStyle>
            <a:lvl1pPr>
              <a:defRPr/>
            </a:lvl1pPr>
          </a:lstStyle>
          <a:p>
            <a:pPr>
              <a:defRPr/>
            </a:pPr>
            <a:fld id="{E821E44B-34F8-40F6-B72F-0B6A63E2DD7D}" type="slidenum">
              <a:rPr lang="ru-RU"/>
              <a:pPr>
                <a:defRPr/>
              </a:pPr>
              <a:t>‹#›</a:t>
            </a:fld>
            <a:endParaRPr lang="ru-RU"/>
          </a:p>
        </p:txBody>
      </p:sp>
    </p:spTree>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7"/>
          <p:cNvSpPr>
            <a:spLocks noGrp="1" noChangeArrowheads="1"/>
          </p:cNvSpPr>
          <p:nvPr>
            <p:ph type="dt" sz="half" idx="10"/>
          </p:nvPr>
        </p:nvSpPr>
        <p:spPr/>
        <p:txBody>
          <a:bodyPr/>
          <a:lstStyle>
            <a:lvl1pPr>
              <a:defRPr/>
            </a:lvl1pPr>
          </a:lstStyle>
          <a:p>
            <a:pPr>
              <a:defRPr/>
            </a:pPr>
            <a:endParaRPr lang="ru-RU"/>
          </a:p>
        </p:txBody>
      </p:sp>
      <p:sp>
        <p:nvSpPr>
          <p:cNvPr id="6" name="Rectangle 8"/>
          <p:cNvSpPr>
            <a:spLocks noGrp="1" noChangeArrowheads="1"/>
          </p:cNvSpPr>
          <p:nvPr>
            <p:ph type="ftr" sz="quarter" idx="11"/>
          </p:nvPr>
        </p:nvSpPr>
        <p:spPr/>
        <p:txBody>
          <a:bodyPr/>
          <a:lstStyle>
            <a:lvl1pPr>
              <a:defRPr/>
            </a:lvl1pPr>
          </a:lstStyle>
          <a:p>
            <a:pPr>
              <a:defRPr/>
            </a:pPr>
            <a:endParaRPr lang="ru-RU"/>
          </a:p>
        </p:txBody>
      </p:sp>
      <p:sp>
        <p:nvSpPr>
          <p:cNvPr id="7" name="Rectangle 9"/>
          <p:cNvSpPr>
            <a:spLocks noGrp="1" noChangeArrowheads="1"/>
          </p:cNvSpPr>
          <p:nvPr>
            <p:ph type="sldNum" sz="quarter" idx="12"/>
          </p:nvPr>
        </p:nvSpPr>
        <p:spPr/>
        <p:txBody>
          <a:bodyPr/>
          <a:lstStyle>
            <a:lvl1pPr>
              <a:defRPr/>
            </a:lvl1pPr>
          </a:lstStyle>
          <a:p>
            <a:pPr>
              <a:defRPr/>
            </a:pPr>
            <a:fld id="{9518417E-6CE3-4D1F-AF7C-9880DF084AD7}" type="slidenum">
              <a:rPr lang="ru-RU"/>
              <a:pPr>
                <a:defRPr/>
              </a:pPr>
              <a:t>‹#›</a:t>
            </a:fld>
            <a:endParaRPr lang="ru-RU"/>
          </a:p>
        </p:txBody>
      </p:sp>
    </p:spTree>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7"/>
          <p:cNvSpPr>
            <a:spLocks noGrp="1" noChangeArrowheads="1"/>
          </p:cNvSpPr>
          <p:nvPr>
            <p:ph type="dt" sz="half" idx="10"/>
          </p:nvPr>
        </p:nvSpPr>
        <p:spPr/>
        <p:txBody>
          <a:bodyPr/>
          <a:lstStyle>
            <a:lvl1pPr>
              <a:defRPr/>
            </a:lvl1pPr>
          </a:lstStyle>
          <a:p>
            <a:pPr>
              <a:defRPr/>
            </a:pPr>
            <a:endParaRPr lang="ru-RU"/>
          </a:p>
        </p:txBody>
      </p:sp>
      <p:sp>
        <p:nvSpPr>
          <p:cNvPr id="8" name="Rectangle 8"/>
          <p:cNvSpPr>
            <a:spLocks noGrp="1" noChangeArrowheads="1"/>
          </p:cNvSpPr>
          <p:nvPr>
            <p:ph type="ftr" sz="quarter" idx="11"/>
          </p:nvPr>
        </p:nvSpPr>
        <p:spPr/>
        <p:txBody>
          <a:bodyPr/>
          <a:lstStyle>
            <a:lvl1pPr>
              <a:defRPr/>
            </a:lvl1pPr>
          </a:lstStyle>
          <a:p>
            <a:pPr>
              <a:defRPr/>
            </a:pPr>
            <a:endParaRPr lang="ru-RU"/>
          </a:p>
        </p:txBody>
      </p:sp>
      <p:sp>
        <p:nvSpPr>
          <p:cNvPr id="9" name="Rectangle 9"/>
          <p:cNvSpPr>
            <a:spLocks noGrp="1" noChangeArrowheads="1"/>
          </p:cNvSpPr>
          <p:nvPr>
            <p:ph type="sldNum" sz="quarter" idx="12"/>
          </p:nvPr>
        </p:nvSpPr>
        <p:spPr/>
        <p:txBody>
          <a:bodyPr/>
          <a:lstStyle>
            <a:lvl1pPr>
              <a:defRPr/>
            </a:lvl1pPr>
          </a:lstStyle>
          <a:p>
            <a:pPr>
              <a:defRPr/>
            </a:pPr>
            <a:fld id="{37470FCC-91D8-407E-AA47-92B406C24F12}" type="slidenum">
              <a:rPr lang="ru-RU"/>
              <a:pPr>
                <a:defRPr/>
              </a:pPr>
              <a:t>‹#›</a:t>
            </a:fld>
            <a:endParaRPr lang="ru-RU"/>
          </a:p>
        </p:txBody>
      </p:sp>
    </p:spTree>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7"/>
          <p:cNvSpPr>
            <a:spLocks noGrp="1" noChangeArrowheads="1"/>
          </p:cNvSpPr>
          <p:nvPr>
            <p:ph type="dt" sz="half" idx="10"/>
          </p:nvPr>
        </p:nvSpPr>
        <p:spPr/>
        <p:txBody>
          <a:bodyPr/>
          <a:lstStyle>
            <a:lvl1pPr>
              <a:defRPr/>
            </a:lvl1pPr>
          </a:lstStyle>
          <a:p>
            <a:pPr>
              <a:defRPr/>
            </a:pPr>
            <a:endParaRPr lang="ru-RU"/>
          </a:p>
        </p:txBody>
      </p:sp>
      <p:sp>
        <p:nvSpPr>
          <p:cNvPr id="4" name="Rectangle 8"/>
          <p:cNvSpPr>
            <a:spLocks noGrp="1" noChangeArrowheads="1"/>
          </p:cNvSpPr>
          <p:nvPr>
            <p:ph type="ftr" sz="quarter" idx="11"/>
          </p:nvPr>
        </p:nvSpPr>
        <p:spPr/>
        <p:txBody>
          <a:bodyPr/>
          <a:lstStyle>
            <a:lvl1pPr>
              <a:defRPr/>
            </a:lvl1pPr>
          </a:lstStyle>
          <a:p>
            <a:pPr>
              <a:defRPr/>
            </a:pPr>
            <a:endParaRPr lang="ru-RU"/>
          </a:p>
        </p:txBody>
      </p:sp>
      <p:sp>
        <p:nvSpPr>
          <p:cNvPr id="5" name="Rectangle 9"/>
          <p:cNvSpPr>
            <a:spLocks noGrp="1" noChangeArrowheads="1"/>
          </p:cNvSpPr>
          <p:nvPr>
            <p:ph type="sldNum" sz="quarter" idx="12"/>
          </p:nvPr>
        </p:nvSpPr>
        <p:spPr/>
        <p:txBody>
          <a:bodyPr/>
          <a:lstStyle>
            <a:lvl1pPr>
              <a:defRPr/>
            </a:lvl1pPr>
          </a:lstStyle>
          <a:p>
            <a:pPr>
              <a:defRPr/>
            </a:pPr>
            <a:fld id="{2FD1B117-4993-4D56-8FDF-25E58190CAD4}" type="slidenum">
              <a:rPr lang="ru-RU"/>
              <a:pPr>
                <a:defRPr/>
              </a:pPr>
              <a:t>‹#›</a:t>
            </a:fld>
            <a:endParaRPr lang="ru-RU"/>
          </a:p>
        </p:txBody>
      </p:sp>
    </p:spTree>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ru-RU"/>
          </a:p>
        </p:txBody>
      </p:sp>
      <p:sp>
        <p:nvSpPr>
          <p:cNvPr id="3" name="Rectangle 8"/>
          <p:cNvSpPr>
            <a:spLocks noGrp="1" noChangeArrowheads="1"/>
          </p:cNvSpPr>
          <p:nvPr>
            <p:ph type="ftr" sz="quarter" idx="11"/>
          </p:nvPr>
        </p:nvSpPr>
        <p:spPr/>
        <p:txBody>
          <a:bodyPr/>
          <a:lstStyle>
            <a:lvl1pPr>
              <a:defRPr/>
            </a:lvl1pPr>
          </a:lstStyle>
          <a:p>
            <a:pPr>
              <a:defRPr/>
            </a:pPr>
            <a:endParaRPr lang="ru-RU"/>
          </a:p>
        </p:txBody>
      </p:sp>
      <p:sp>
        <p:nvSpPr>
          <p:cNvPr id="4" name="Rectangle 9"/>
          <p:cNvSpPr>
            <a:spLocks noGrp="1" noChangeArrowheads="1"/>
          </p:cNvSpPr>
          <p:nvPr>
            <p:ph type="sldNum" sz="quarter" idx="12"/>
          </p:nvPr>
        </p:nvSpPr>
        <p:spPr/>
        <p:txBody>
          <a:bodyPr/>
          <a:lstStyle>
            <a:lvl1pPr>
              <a:defRPr/>
            </a:lvl1pPr>
          </a:lstStyle>
          <a:p>
            <a:pPr>
              <a:defRPr/>
            </a:pPr>
            <a:fld id="{79239986-B348-4545-8369-1F9F9198EC20}" type="slidenum">
              <a:rPr lang="ru-RU"/>
              <a:pPr>
                <a:defRPr/>
              </a:pPr>
              <a:t>‹#›</a:t>
            </a:fld>
            <a:endParaRPr lang="ru-RU"/>
          </a:p>
        </p:txBody>
      </p:sp>
    </p:spTree>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7"/>
          <p:cNvSpPr>
            <a:spLocks noGrp="1" noChangeArrowheads="1"/>
          </p:cNvSpPr>
          <p:nvPr>
            <p:ph type="dt" sz="half" idx="10"/>
          </p:nvPr>
        </p:nvSpPr>
        <p:spPr/>
        <p:txBody>
          <a:bodyPr/>
          <a:lstStyle>
            <a:lvl1pPr>
              <a:defRPr/>
            </a:lvl1pPr>
          </a:lstStyle>
          <a:p>
            <a:pPr>
              <a:defRPr/>
            </a:pPr>
            <a:endParaRPr lang="ru-RU"/>
          </a:p>
        </p:txBody>
      </p:sp>
      <p:sp>
        <p:nvSpPr>
          <p:cNvPr id="6" name="Rectangle 8"/>
          <p:cNvSpPr>
            <a:spLocks noGrp="1" noChangeArrowheads="1"/>
          </p:cNvSpPr>
          <p:nvPr>
            <p:ph type="ftr" sz="quarter" idx="11"/>
          </p:nvPr>
        </p:nvSpPr>
        <p:spPr/>
        <p:txBody>
          <a:bodyPr/>
          <a:lstStyle>
            <a:lvl1pPr>
              <a:defRPr/>
            </a:lvl1pPr>
          </a:lstStyle>
          <a:p>
            <a:pPr>
              <a:defRPr/>
            </a:pPr>
            <a:endParaRPr lang="ru-RU"/>
          </a:p>
        </p:txBody>
      </p:sp>
      <p:sp>
        <p:nvSpPr>
          <p:cNvPr id="7" name="Rectangle 9"/>
          <p:cNvSpPr>
            <a:spLocks noGrp="1" noChangeArrowheads="1"/>
          </p:cNvSpPr>
          <p:nvPr>
            <p:ph type="sldNum" sz="quarter" idx="12"/>
          </p:nvPr>
        </p:nvSpPr>
        <p:spPr/>
        <p:txBody>
          <a:bodyPr/>
          <a:lstStyle>
            <a:lvl1pPr>
              <a:defRPr/>
            </a:lvl1pPr>
          </a:lstStyle>
          <a:p>
            <a:pPr>
              <a:defRPr/>
            </a:pPr>
            <a:fld id="{013D8243-688A-42F5-AFC1-C0B76EABB57C}" type="slidenum">
              <a:rPr lang="ru-RU"/>
              <a:pPr>
                <a:defRPr/>
              </a:pPr>
              <a:t>‹#›</a:t>
            </a:fld>
            <a:endParaRPr lang="ru-RU"/>
          </a:p>
        </p:txBody>
      </p:sp>
    </p:spTree>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7"/>
          <p:cNvSpPr>
            <a:spLocks noGrp="1" noChangeArrowheads="1"/>
          </p:cNvSpPr>
          <p:nvPr>
            <p:ph type="dt" sz="half" idx="10"/>
          </p:nvPr>
        </p:nvSpPr>
        <p:spPr/>
        <p:txBody>
          <a:bodyPr/>
          <a:lstStyle>
            <a:lvl1pPr>
              <a:defRPr/>
            </a:lvl1pPr>
          </a:lstStyle>
          <a:p>
            <a:pPr>
              <a:defRPr/>
            </a:pPr>
            <a:endParaRPr lang="ru-RU"/>
          </a:p>
        </p:txBody>
      </p:sp>
      <p:sp>
        <p:nvSpPr>
          <p:cNvPr id="6" name="Rectangle 8"/>
          <p:cNvSpPr>
            <a:spLocks noGrp="1" noChangeArrowheads="1"/>
          </p:cNvSpPr>
          <p:nvPr>
            <p:ph type="ftr" sz="quarter" idx="11"/>
          </p:nvPr>
        </p:nvSpPr>
        <p:spPr/>
        <p:txBody>
          <a:bodyPr/>
          <a:lstStyle>
            <a:lvl1pPr>
              <a:defRPr/>
            </a:lvl1pPr>
          </a:lstStyle>
          <a:p>
            <a:pPr>
              <a:defRPr/>
            </a:pPr>
            <a:endParaRPr lang="ru-RU"/>
          </a:p>
        </p:txBody>
      </p:sp>
      <p:sp>
        <p:nvSpPr>
          <p:cNvPr id="7" name="Rectangle 9"/>
          <p:cNvSpPr>
            <a:spLocks noGrp="1" noChangeArrowheads="1"/>
          </p:cNvSpPr>
          <p:nvPr>
            <p:ph type="sldNum" sz="quarter" idx="12"/>
          </p:nvPr>
        </p:nvSpPr>
        <p:spPr/>
        <p:txBody>
          <a:bodyPr/>
          <a:lstStyle>
            <a:lvl1pPr>
              <a:defRPr/>
            </a:lvl1pPr>
          </a:lstStyle>
          <a:p>
            <a:pPr>
              <a:defRPr/>
            </a:pPr>
            <a:fld id="{F1820B6E-EC55-42C9-B0D8-9B0A812AE458}" type="slidenum">
              <a:rPr lang="ru-RU"/>
              <a:pPr>
                <a:defRPr/>
              </a:pPr>
              <a:t>‹#›</a:t>
            </a:fld>
            <a:endParaRPr lang="ru-RU"/>
          </a:p>
        </p:txBody>
      </p:sp>
    </p:spTree>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7242175" cy="1981200"/>
            <a:chOff x="0" y="0"/>
            <a:chExt cx="4562" cy="1248"/>
          </a:xfrm>
        </p:grpSpPr>
        <p:sp>
          <p:nvSpPr>
            <p:cNvPr id="19459"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lgn="l">
                <a:defRPr/>
              </a:pPr>
              <a:endParaRPr lang="ru-RU"/>
            </a:p>
          </p:txBody>
        </p:sp>
        <p:sp>
          <p:nvSpPr>
            <p:cNvPr id="19460" name="Freeform 4"/>
            <p:cNvSpPr>
              <a:spLocks/>
            </p:cNvSpPr>
            <p:nvPr/>
          </p:nvSpPr>
          <p:spPr bwMode="hidden">
            <a:xfrm>
              <a:off x="0" y="0"/>
              <a:ext cx="4562" cy="1199"/>
            </a:xfrm>
            <a:custGeom>
              <a:avLst/>
              <a:gdLst/>
              <a:ahLst/>
              <a:cxnLst>
                <a:cxn ang="0">
                  <a:pos x="4560" y="932"/>
                </a:cxn>
                <a:cxn ang="0">
                  <a:pos x="0" y="1199"/>
                </a:cxn>
                <a:cxn ang="0">
                  <a:pos x="0" y="0"/>
                </a:cxn>
                <a:cxn ang="0">
                  <a:pos x="4562" y="0"/>
                </a:cxn>
                <a:cxn ang="0">
                  <a:pos x="4560" y="932"/>
                </a:cxn>
                <a:cxn ang="0">
                  <a:pos x="4560" y="932"/>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lgn="l">
                <a:defRPr/>
              </a:pPr>
              <a:endParaRPr lang="ru-RU"/>
            </a:p>
          </p:txBody>
        </p:sp>
      </p:grpSp>
      <p:sp>
        <p:nvSpPr>
          <p:cNvPr id="19461"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9462"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9463"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effectLst>
                  <a:outerShdw blurRad="38100" dist="38100" dir="2700000" algn="tl">
                    <a:srgbClr val="0000AC"/>
                  </a:outerShdw>
                </a:effectLst>
              </a:defRPr>
            </a:lvl1pPr>
          </a:lstStyle>
          <a:p>
            <a:pPr>
              <a:defRPr/>
            </a:pPr>
            <a:endParaRPr lang="ru-RU"/>
          </a:p>
        </p:txBody>
      </p:sp>
      <p:sp>
        <p:nvSpPr>
          <p:cNvPr id="19464"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AC"/>
                  </a:outerShdw>
                </a:effectLst>
              </a:defRPr>
            </a:lvl1pPr>
          </a:lstStyle>
          <a:p>
            <a:pPr>
              <a:defRPr/>
            </a:pPr>
            <a:endParaRPr lang="ru-RU"/>
          </a:p>
        </p:txBody>
      </p:sp>
      <p:sp>
        <p:nvSpPr>
          <p:cNvPr id="19465"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AC"/>
                  </a:outerShdw>
                </a:effectLst>
              </a:defRPr>
            </a:lvl1pPr>
          </a:lstStyle>
          <a:p>
            <a:pPr>
              <a:defRPr/>
            </a:pPr>
            <a:fld id="{C395DEC4-EBE3-40B8-9F16-989564FE3727}" type="slidenum">
              <a:rPr lang="ru-RU"/>
              <a:pPr>
                <a:defRPr/>
              </a:pPr>
              <a:t>‹#›</a:t>
            </a:fld>
            <a:endParaRPr lang="ru-RU"/>
          </a:p>
        </p:txBody>
      </p:sp>
    </p:spTree>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ransition spd="slow">
    <p:fade/>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AC"/>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AC"/>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AC"/>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AC"/>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AC"/>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AC"/>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AC"/>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AC"/>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AC"/>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jpe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3" y="0"/>
            <a:ext cx="9144000" cy="6858000"/>
          </a:xfrm>
          <a:prstGeom prst="rect">
            <a:avLst/>
          </a:prstGeom>
        </p:spPr>
      </p:pic>
      <p:sp>
        <p:nvSpPr>
          <p:cNvPr id="13315" name="Rectangle 2"/>
          <p:cNvSpPr>
            <a:spLocks noGrp="1" noChangeArrowheads="1"/>
          </p:cNvSpPr>
          <p:nvPr>
            <p:ph type="ctrTitle"/>
          </p:nvPr>
        </p:nvSpPr>
        <p:spPr>
          <a:xfrm>
            <a:off x="2051720" y="3717032"/>
            <a:ext cx="7921625" cy="765175"/>
          </a:xfrm>
        </p:spPr>
        <p:txBody>
          <a:bodyPr/>
          <a:lstStyle/>
          <a:p>
            <a:pPr eaLnBrk="1" hangingPunct="1"/>
            <a:r>
              <a:rPr lang="en-US" sz="2800" b="1" dirty="0" err="1" smtClean="0">
                <a:solidFill>
                  <a:srgbClr val="FFC000"/>
                </a:solidFill>
                <a:effectLst/>
              </a:rPr>
              <a:t>Dzmitry</a:t>
            </a:r>
            <a:r>
              <a:rPr lang="en-US" sz="2800" b="1" dirty="0" smtClean="0">
                <a:solidFill>
                  <a:srgbClr val="FFC000"/>
                </a:solidFill>
                <a:effectLst/>
              </a:rPr>
              <a:t> </a:t>
            </a:r>
            <a:r>
              <a:rPr lang="en-US" sz="2800" b="1" dirty="0" err="1" smtClean="0">
                <a:solidFill>
                  <a:srgbClr val="FFC000"/>
                </a:solidFill>
                <a:effectLst/>
              </a:rPr>
              <a:t>Vincheuski</a:t>
            </a:r>
            <a:endParaRPr lang="ru-RU" sz="2800" b="1" dirty="0" smtClean="0">
              <a:solidFill>
                <a:srgbClr val="FFC000"/>
              </a:solidFill>
              <a:effectLst/>
            </a:endParaRPr>
          </a:p>
        </p:txBody>
      </p:sp>
      <p:sp>
        <p:nvSpPr>
          <p:cNvPr id="13316" name="Text Box 14"/>
          <p:cNvSpPr txBox="1">
            <a:spLocks noChangeArrowheads="1"/>
          </p:cNvSpPr>
          <p:nvPr/>
        </p:nvSpPr>
        <p:spPr bwMode="auto">
          <a:xfrm>
            <a:off x="1295400" y="717550"/>
            <a:ext cx="6629400" cy="366713"/>
          </a:xfrm>
          <a:prstGeom prst="rect">
            <a:avLst/>
          </a:prstGeom>
          <a:noFill/>
          <a:ln w="9525">
            <a:noFill/>
            <a:miter lim="800000"/>
            <a:headEnd/>
            <a:tailEnd/>
          </a:ln>
        </p:spPr>
        <p:txBody>
          <a:bodyPr>
            <a:spAutoFit/>
          </a:bodyPr>
          <a:lstStyle/>
          <a:p>
            <a:pPr algn="l"/>
            <a:endParaRPr lang="be-BY">
              <a:effectLst/>
            </a:endParaRPr>
          </a:p>
        </p:txBody>
      </p:sp>
      <p:sp>
        <p:nvSpPr>
          <p:cNvPr id="13317" name="Text Box 15"/>
          <p:cNvSpPr txBox="1">
            <a:spLocks noChangeArrowheads="1"/>
          </p:cNvSpPr>
          <p:nvPr/>
        </p:nvSpPr>
        <p:spPr bwMode="auto">
          <a:xfrm>
            <a:off x="1219200" y="717550"/>
            <a:ext cx="6705600" cy="366713"/>
          </a:xfrm>
          <a:prstGeom prst="rect">
            <a:avLst/>
          </a:prstGeom>
          <a:noFill/>
          <a:ln w="9525">
            <a:noFill/>
            <a:miter lim="800000"/>
            <a:headEnd/>
            <a:tailEnd/>
          </a:ln>
        </p:spPr>
        <p:txBody>
          <a:bodyPr>
            <a:spAutoFit/>
          </a:bodyPr>
          <a:lstStyle/>
          <a:p>
            <a:pPr algn="l"/>
            <a:endParaRPr lang="be-BY">
              <a:effectLst/>
            </a:endParaRPr>
          </a:p>
        </p:txBody>
      </p:sp>
      <p:sp>
        <p:nvSpPr>
          <p:cNvPr id="13318" name="Text Box 16"/>
          <p:cNvSpPr txBox="1">
            <a:spLocks noChangeArrowheads="1"/>
          </p:cNvSpPr>
          <p:nvPr/>
        </p:nvSpPr>
        <p:spPr bwMode="auto">
          <a:xfrm>
            <a:off x="3563888" y="4645521"/>
            <a:ext cx="4818780" cy="461665"/>
          </a:xfrm>
          <a:prstGeom prst="rect">
            <a:avLst/>
          </a:prstGeom>
          <a:noFill/>
          <a:ln w="9525">
            <a:noFill/>
            <a:miter lim="800000"/>
            <a:headEnd/>
            <a:tailEnd/>
          </a:ln>
        </p:spPr>
        <p:txBody>
          <a:bodyPr wrap="square">
            <a:spAutoFit/>
          </a:bodyPr>
          <a:lstStyle/>
          <a:p>
            <a:r>
              <a:rPr lang="en-US" sz="2400" b="1" dirty="0" smtClean="0"/>
              <a:t>APB-</a:t>
            </a:r>
            <a:r>
              <a:rPr lang="en-US" sz="2400" b="1" dirty="0" err="1" smtClean="0"/>
              <a:t>BirdLife</a:t>
            </a:r>
            <a:r>
              <a:rPr lang="en-US" sz="2400" b="1" dirty="0" smtClean="0"/>
              <a:t> Belarus, </a:t>
            </a:r>
            <a:r>
              <a:rPr lang="en-US" sz="2400" b="1" dirty="0" err="1" smtClean="0"/>
              <a:t>Hrodna</a:t>
            </a:r>
            <a:endParaRPr lang="ru-RU" sz="2400" b="1" dirty="0">
              <a:solidFill>
                <a:schemeClr val="accent2"/>
              </a:solidFill>
              <a:effectLst/>
            </a:endParaRPr>
          </a:p>
        </p:txBody>
      </p:sp>
      <p:sp>
        <p:nvSpPr>
          <p:cNvPr id="13325" name="Rectangle 13"/>
          <p:cNvSpPr>
            <a:spLocks noChangeArrowheads="1"/>
          </p:cNvSpPr>
          <p:nvPr/>
        </p:nvSpPr>
        <p:spPr bwMode="auto">
          <a:xfrm>
            <a:off x="408008" y="974973"/>
            <a:ext cx="8569325" cy="1938992"/>
          </a:xfrm>
          <a:prstGeom prst="rect">
            <a:avLst/>
          </a:prstGeom>
          <a:noFill/>
          <a:ln w="9525">
            <a:noFill/>
            <a:miter lim="800000"/>
            <a:headEnd/>
            <a:tailEnd/>
          </a:ln>
          <a:effectLst/>
        </p:spPr>
        <p:txBody>
          <a:bodyPr wrap="square">
            <a:spAutoFit/>
          </a:bodyPr>
          <a:lstStyle/>
          <a:p>
            <a:r>
              <a:rPr lang="pl-PL" sz="4000" b="1" dirty="0">
                <a:solidFill>
                  <a:srgbClr val="DAC500"/>
                </a:solidFill>
              </a:rPr>
              <a:t>Bociany na miejskim </a:t>
            </a:r>
            <a:endParaRPr lang="en-US" sz="4000" b="1" dirty="0" smtClean="0">
              <a:solidFill>
                <a:srgbClr val="DAC500"/>
              </a:solidFill>
            </a:endParaRPr>
          </a:p>
          <a:p>
            <a:r>
              <a:rPr lang="pl-PL" sz="4000" b="1" dirty="0" smtClean="0">
                <a:solidFill>
                  <a:srgbClr val="DAC500"/>
                </a:solidFill>
              </a:rPr>
              <a:t>wysypisku </a:t>
            </a:r>
            <a:r>
              <a:rPr lang="pl-PL" sz="4000" b="1" dirty="0">
                <a:solidFill>
                  <a:srgbClr val="DAC500"/>
                </a:solidFill>
              </a:rPr>
              <a:t>śmieci pod Grodna: </a:t>
            </a:r>
            <a:endParaRPr lang="en-US" sz="4000" b="1" dirty="0" smtClean="0">
              <a:solidFill>
                <a:srgbClr val="DAC500"/>
              </a:solidFill>
            </a:endParaRPr>
          </a:p>
          <a:p>
            <a:r>
              <a:rPr lang="pl-PL" sz="4000" b="1" dirty="0" smtClean="0">
                <a:solidFill>
                  <a:srgbClr val="DAC500"/>
                </a:solidFill>
              </a:rPr>
              <a:t>co </a:t>
            </a:r>
            <a:r>
              <a:rPr lang="pl-PL" sz="4000" b="1" dirty="0">
                <a:solidFill>
                  <a:srgbClr val="DAC500"/>
                </a:solidFill>
              </a:rPr>
              <a:t>już wiemy, a czego nie </a:t>
            </a:r>
            <a:endParaRPr lang="ru-RU" sz="4000" dirty="0">
              <a:solidFill>
                <a:srgbClr val="DAC500"/>
              </a:solidFill>
            </a:endParaRPr>
          </a:p>
        </p:txBody>
      </p:sp>
      <p:sp>
        <p:nvSpPr>
          <p:cNvPr id="13328" name="Rectangle 16"/>
          <p:cNvSpPr>
            <a:spLocks noChangeArrowheads="1"/>
          </p:cNvSpPr>
          <p:nvPr/>
        </p:nvSpPr>
        <p:spPr bwMode="auto">
          <a:xfrm>
            <a:off x="0" y="2686050"/>
            <a:ext cx="9144000" cy="0"/>
          </a:xfrm>
          <a:prstGeom prst="rect">
            <a:avLst/>
          </a:prstGeom>
          <a:noFill/>
          <a:ln w="9525">
            <a:noFill/>
            <a:miter lim="800000"/>
            <a:headEnd/>
            <a:tailEnd/>
          </a:ln>
          <a:effectLst/>
        </p:spPr>
        <p:txBody>
          <a:bodyPr wrap="none" anchor="ctr">
            <a:spAutoFit/>
          </a:bodyPr>
          <a:lstStyle/>
          <a:p>
            <a:endParaRPr lang="ru-RU"/>
          </a:p>
        </p:txBody>
      </p:sp>
      <p:pic>
        <p:nvPicPr>
          <p:cNvPr id="13330" name="Picture 11" descr="apb the best"/>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42844" y="0"/>
            <a:ext cx="971550" cy="971550"/>
          </a:xfrm>
          <a:prstGeom prst="rect">
            <a:avLst/>
          </a:prstGeom>
          <a:noFill/>
          <a:ln w="9525">
            <a:noFill/>
            <a:miter lim="800000"/>
            <a:headEnd/>
            <a:tailEnd/>
          </a:ln>
        </p:spPr>
      </p:pic>
      <p:pic>
        <p:nvPicPr>
          <p:cNvPr id="13331" name="Picture 19" descr="BWby-2 sm"/>
          <p:cNvPicPr>
            <a:picLocks noChangeAspect="1" noChangeArrowheads="1"/>
          </p:cNvPicPr>
          <p:nvPr/>
        </p:nvPicPr>
        <p:blipFill>
          <a:blip r:embed="rId4"/>
          <a:srcRect/>
          <a:stretch>
            <a:fillRect/>
          </a:stretch>
        </p:blipFill>
        <p:spPr bwMode="auto">
          <a:xfrm>
            <a:off x="7899128" y="190713"/>
            <a:ext cx="967081" cy="642942"/>
          </a:xfrm>
          <a:prstGeom prst="rect">
            <a:avLst/>
          </a:prstGeom>
          <a:noFill/>
        </p:spPr>
      </p:pic>
      <p:cxnSp>
        <p:nvCxnSpPr>
          <p:cNvPr id="13" name="Прямая соединительная линия 12"/>
          <p:cNvCxnSpPr/>
          <p:nvPr/>
        </p:nvCxnSpPr>
        <p:spPr bwMode="auto">
          <a:xfrm>
            <a:off x="4103080" y="4581128"/>
            <a:ext cx="3786214"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4" name="Прямоугольник 13"/>
          <p:cNvSpPr/>
          <p:nvPr/>
        </p:nvSpPr>
        <p:spPr>
          <a:xfrm>
            <a:off x="2214546" y="142852"/>
            <a:ext cx="4572000" cy="369332"/>
          </a:xfrm>
          <a:prstGeom prst="rect">
            <a:avLst/>
          </a:prstGeom>
        </p:spPr>
        <p:txBody>
          <a:bodyPr>
            <a:spAutoFit/>
          </a:bodyPr>
          <a:lstStyle/>
          <a:p>
            <a:r>
              <a:rPr lang="en-US" b="1" dirty="0" smtClean="0"/>
              <a:t>PTOP </a:t>
            </a:r>
            <a:r>
              <a:rPr lang="en-US" b="1" dirty="0" smtClean="0"/>
              <a:t>- 2019</a:t>
            </a:r>
            <a:endParaRPr lang="ru-RU" dirty="0"/>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372" y="44624"/>
            <a:ext cx="9144000" cy="6858000"/>
          </a:xfrm>
          <a:prstGeom prst="rect">
            <a:avLst/>
          </a:prstGeom>
        </p:spPr>
      </p:pic>
      <p:sp>
        <p:nvSpPr>
          <p:cNvPr id="40962" name="Rectangle 2"/>
          <p:cNvSpPr>
            <a:spLocks noGrp="1" noChangeArrowheads="1"/>
          </p:cNvSpPr>
          <p:nvPr>
            <p:ph type="ctrTitle"/>
          </p:nvPr>
        </p:nvSpPr>
        <p:spPr>
          <a:xfrm>
            <a:off x="5040313" y="6308725"/>
            <a:ext cx="4103687" cy="549275"/>
          </a:xfrm>
        </p:spPr>
        <p:txBody>
          <a:bodyPr/>
          <a:lstStyle/>
          <a:p>
            <a:pPr eaLnBrk="1" hangingPunct="1">
              <a:defRPr/>
            </a:pPr>
            <a:r>
              <a:rPr lang="ru-RU" sz="1600" smtClean="0">
                <a:latin typeface="Arial Black" pitchFamily="34" charset="0"/>
              </a:rPr>
              <a:t/>
            </a:r>
            <a:br>
              <a:rPr lang="ru-RU" sz="1600" smtClean="0">
                <a:latin typeface="Arial Black" pitchFamily="34" charset="0"/>
              </a:rPr>
            </a:br>
            <a:endParaRPr lang="ru-RU" sz="1600" smtClean="0">
              <a:latin typeface="Arial Black" pitchFamily="34" charset="0"/>
            </a:endParaRPr>
          </a:p>
        </p:txBody>
      </p:sp>
      <p:sp>
        <p:nvSpPr>
          <p:cNvPr id="5" name="Прямоугольник 4"/>
          <p:cNvSpPr/>
          <p:nvPr/>
        </p:nvSpPr>
        <p:spPr>
          <a:xfrm>
            <a:off x="1403648" y="2564904"/>
            <a:ext cx="7566494" cy="523220"/>
          </a:xfrm>
          <a:prstGeom prst="rect">
            <a:avLst/>
          </a:prstGeom>
        </p:spPr>
        <p:txBody>
          <a:bodyPr wrap="none">
            <a:spAutoFit/>
          </a:bodyPr>
          <a:lstStyle/>
          <a:p>
            <a:r>
              <a:rPr lang="en-US" sz="2800" b="1" dirty="0" smtClean="0">
                <a:solidFill>
                  <a:schemeClr val="tx2"/>
                </a:solidFill>
                <a:effectLst>
                  <a:outerShdw blurRad="38100" dist="38100" dir="2700000" algn="tl">
                    <a:srgbClr val="000000"/>
                  </a:outerShdw>
                </a:effectLst>
              </a:rPr>
              <a:t>Just a  very few birds are ringed (PL, DE)</a:t>
            </a:r>
            <a:endParaRPr lang="pl-PL" sz="2800" b="1"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039646173"/>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34" y="-19951"/>
            <a:ext cx="9144000" cy="6858000"/>
          </a:xfrm>
          <a:prstGeom prst="rect">
            <a:avLst/>
          </a:prstGeom>
        </p:spPr>
      </p:pic>
      <p:sp>
        <p:nvSpPr>
          <p:cNvPr id="40962" name="Rectangle 2"/>
          <p:cNvSpPr>
            <a:spLocks noGrp="1" noChangeArrowheads="1"/>
          </p:cNvSpPr>
          <p:nvPr>
            <p:ph type="ctrTitle"/>
          </p:nvPr>
        </p:nvSpPr>
        <p:spPr>
          <a:xfrm>
            <a:off x="5040313" y="6308725"/>
            <a:ext cx="4103687" cy="549275"/>
          </a:xfrm>
        </p:spPr>
        <p:txBody>
          <a:bodyPr/>
          <a:lstStyle/>
          <a:p>
            <a:pPr eaLnBrk="1" hangingPunct="1">
              <a:defRPr/>
            </a:pPr>
            <a:r>
              <a:rPr lang="ru-RU" sz="1600" smtClean="0">
                <a:latin typeface="Arial Black" pitchFamily="34" charset="0"/>
              </a:rPr>
              <a:t/>
            </a:r>
            <a:br>
              <a:rPr lang="ru-RU" sz="1600" smtClean="0">
                <a:latin typeface="Arial Black" pitchFamily="34" charset="0"/>
              </a:rPr>
            </a:br>
            <a:endParaRPr lang="ru-RU" sz="1600" smtClean="0">
              <a:latin typeface="Arial Black" pitchFamily="34" charset="0"/>
            </a:endParaRPr>
          </a:p>
        </p:txBody>
      </p:sp>
      <p:sp>
        <p:nvSpPr>
          <p:cNvPr id="5" name="Прямоугольник 4"/>
          <p:cNvSpPr/>
          <p:nvPr/>
        </p:nvSpPr>
        <p:spPr>
          <a:xfrm>
            <a:off x="-95323" y="5693355"/>
            <a:ext cx="9318577" cy="523220"/>
          </a:xfrm>
          <a:prstGeom prst="rect">
            <a:avLst/>
          </a:prstGeom>
        </p:spPr>
        <p:txBody>
          <a:bodyPr wrap="none">
            <a:spAutoFit/>
          </a:bodyPr>
          <a:lstStyle/>
          <a:p>
            <a:r>
              <a:rPr lang="en-US" sz="2800" b="1" dirty="0">
                <a:solidFill>
                  <a:schemeClr val="tx2"/>
                </a:solidFill>
                <a:effectLst>
                  <a:outerShdw blurRad="38100" dist="38100" dir="2700000" algn="tl">
                    <a:srgbClr val="000000"/>
                  </a:outerShdw>
                </a:effectLst>
              </a:rPr>
              <a:t>`</a:t>
            </a:r>
            <a:r>
              <a:rPr lang="en-US" sz="2800" b="1" dirty="0" smtClean="0">
                <a:solidFill>
                  <a:schemeClr val="tx2"/>
                </a:solidFill>
                <a:effectLst>
                  <a:outerShdw blurRad="38100" dist="38100" dir="2700000" algn="tl">
                    <a:srgbClr val="000000"/>
                  </a:outerShdw>
                </a:effectLst>
              </a:rPr>
              <a:t>Dump food` do not looks dangerous for the birds.</a:t>
            </a:r>
            <a:endParaRPr lang="pl-PL" sz="2800" b="1"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039646173"/>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0962" name="Rectangle 2"/>
          <p:cNvSpPr>
            <a:spLocks noGrp="1" noChangeArrowheads="1"/>
          </p:cNvSpPr>
          <p:nvPr>
            <p:ph type="ctrTitle"/>
          </p:nvPr>
        </p:nvSpPr>
        <p:spPr>
          <a:xfrm>
            <a:off x="5040313" y="6308725"/>
            <a:ext cx="4103687" cy="549275"/>
          </a:xfrm>
        </p:spPr>
        <p:txBody>
          <a:bodyPr/>
          <a:lstStyle/>
          <a:p>
            <a:pPr eaLnBrk="1" hangingPunct="1">
              <a:defRPr/>
            </a:pPr>
            <a:r>
              <a:rPr lang="ru-RU" sz="1600" dirty="0" smtClean="0">
                <a:latin typeface="Arial Black" pitchFamily="34" charset="0"/>
              </a:rPr>
              <a:t/>
            </a:r>
            <a:br>
              <a:rPr lang="ru-RU" sz="1600" dirty="0" smtClean="0">
                <a:latin typeface="Arial Black" pitchFamily="34" charset="0"/>
              </a:rPr>
            </a:br>
            <a:endParaRPr lang="ru-RU" sz="1600" dirty="0" smtClean="0">
              <a:latin typeface="Arial Black" pitchFamily="34" charset="0"/>
            </a:endParaRPr>
          </a:p>
        </p:txBody>
      </p:sp>
      <p:sp>
        <p:nvSpPr>
          <p:cNvPr id="5" name="Прямоугольник 4"/>
          <p:cNvSpPr/>
          <p:nvPr/>
        </p:nvSpPr>
        <p:spPr>
          <a:xfrm>
            <a:off x="179511" y="5157192"/>
            <a:ext cx="8784977" cy="954107"/>
          </a:xfrm>
          <a:prstGeom prst="rect">
            <a:avLst/>
          </a:prstGeom>
        </p:spPr>
        <p:txBody>
          <a:bodyPr wrap="square">
            <a:spAutoFit/>
          </a:bodyPr>
          <a:lstStyle/>
          <a:p>
            <a:r>
              <a:rPr lang="en-US" sz="2800" b="1" dirty="0" smtClean="0">
                <a:solidFill>
                  <a:schemeClr val="tx2"/>
                </a:solidFill>
                <a:effectLst>
                  <a:outerShdw blurRad="38100" dist="38100" dir="2700000" algn="tl">
                    <a:srgbClr val="000000"/>
                  </a:outerShdw>
                </a:effectLst>
              </a:rPr>
              <a:t>It looks like the activity of feeding depend on nothing except hunger and day time.</a:t>
            </a:r>
            <a:endParaRPr lang="pl-PL" sz="2800" b="1"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039646173"/>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0962" name="Rectangle 2"/>
          <p:cNvSpPr>
            <a:spLocks noGrp="1" noChangeArrowheads="1"/>
          </p:cNvSpPr>
          <p:nvPr>
            <p:ph type="ctrTitle"/>
          </p:nvPr>
        </p:nvSpPr>
        <p:spPr>
          <a:xfrm>
            <a:off x="5040313" y="6308725"/>
            <a:ext cx="4103687" cy="549275"/>
          </a:xfrm>
        </p:spPr>
        <p:txBody>
          <a:bodyPr/>
          <a:lstStyle/>
          <a:p>
            <a:pPr eaLnBrk="1" hangingPunct="1">
              <a:defRPr/>
            </a:pPr>
            <a:r>
              <a:rPr lang="ru-RU" sz="1600" smtClean="0">
                <a:latin typeface="Arial Black" pitchFamily="34" charset="0"/>
              </a:rPr>
              <a:t/>
            </a:r>
            <a:br>
              <a:rPr lang="ru-RU" sz="1600" smtClean="0">
                <a:latin typeface="Arial Black" pitchFamily="34" charset="0"/>
              </a:rPr>
            </a:br>
            <a:endParaRPr lang="ru-RU" sz="1600" smtClean="0">
              <a:latin typeface="Arial Black" pitchFamily="34" charset="0"/>
            </a:endParaRPr>
          </a:p>
        </p:txBody>
      </p:sp>
      <p:sp>
        <p:nvSpPr>
          <p:cNvPr id="5" name="Прямоугольник 4"/>
          <p:cNvSpPr/>
          <p:nvPr/>
        </p:nvSpPr>
        <p:spPr>
          <a:xfrm>
            <a:off x="323526" y="188640"/>
            <a:ext cx="8640961" cy="954107"/>
          </a:xfrm>
          <a:prstGeom prst="rect">
            <a:avLst/>
          </a:prstGeom>
        </p:spPr>
        <p:txBody>
          <a:bodyPr wrap="square">
            <a:spAutoFit/>
          </a:bodyPr>
          <a:lstStyle/>
          <a:p>
            <a:r>
              <a:rPr lang="en-US" sz="2800" b="1" dirty="0" smtClean="0">
                <a:solidFill>
                  <a:schemeClr val="tx2"/>
                </a:solidFill>
                <a:effectLst>
                  <a:outerShdw blurRad="38100" dist="38100" dir="2700000" algn="tl">
                    <a:srgbClr val="000000"/>
                  </a:outerShdw>
                </a:effectLst>
              </a:rPr>
              <a:t>As soon as young birds fledged, they join other on the dump.</a:t>
            </a:r>
            <a:endParaRPr lang="pl-PL" sz="2800" b="1"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039646173"/>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ctrTitle"/>
          </p:nvPr>
        </p:nvSpPr>
        <p:spPr>
          <a:xfrm>
            <a:off x="5040313" y="6308725"/>
            <a:ext cx="4103687" cy="549275"/>
          </a:xfrm>
        </p:spPr>
        <p:txBody>
          <a:bodyPr/>
          <a:lstStyle/>
          <a:p>
            <a:pPr eaLnBrk="1" hangingPunct="1">
              <a:defRPr/>
            </a:pPr>
            <a:r>
              <a:rPr lang="ru-RU" sz="1600" smtClean="0">
                <a:latin typeface="Arial Black" pitchFamily="34" charset="0"/>
              </a:rPr>
              <a:t/>
            </a:r>
            <a:br>
              <a:rPr lang="ru-RU" sz="1600" smtClean="0">
                <a:latin typeface="Arial Black" pitchFamily="34" charset="0"/>
              </a:rPr>
            </a:br>
            <a:endParaRPr lang="ru-RU" sz="1600" smtClean="0">
              <a:latin typeface="Arial Black" pitchFamily="34" charset="0"/>
            </a:endParaRPr>
          </a:p>
        </p:txBody>
      </p:sp>
      <p:sp>
        <p:nvSpPr>
          <p:cNvPr id="5" name="Прямоугольник 4"/>
          <p:cNvSpPr/>
          <p:nvPr/>
        </p:nvSpPr>
        <p:spPr>
          <a:xfrm>
            <a:off x="323527" y="5157192"/>
            <a:ext cx="8352929" cy="1384995"/>
          </a:xfrm>
          <a:prstGeom prst="rect">
            <a:avLst/>
          </a:prstGeom>
        </p:spPr>
        <p:txBody>
          <a:bodyPr wrap="square">
            <a:spAutoFit/>
          </a:bodyPr>
          <a:lstStyle/>
          <a:p>
            <a:r>
              <a:rPr lang="en-US" sz="2800" b="1" dirty="0" smtClean="0">
                <a:solidFill>
                  <a:schemeClr val="tx2"/>
                </a:solidFill>
                <a:effectLst>
                  <a:outerShdw blurRad="38100" dist="38100" dir="2700000" algn="tl">
                    <a:srgbClr val="000000"/>
                  </a:outerShdw>
                </a:effectLst>
              </a:rPr>
              <a:t>There is still big difference  between `West` and `East` of the country on the numbers of storks that using dumps.</a:t>
            </a:r>
            <a:endParaRPr lang="pl-PL" sz="2800" b="1" dirty="0">
              <a:solidFill>
                <a:schemeClr val="tx2"/>
              </a:solidFill>
              <a:effectLst>
                <a:outerShdw blurRad="38100" dist="38100" dir="2700000" algn="tl">
                  <a:srgbClr val="000000"/>
                </a:outerShdw>
              </a:effectLst>
            </a:endParaRP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5195" y="908720"/>
            <a:ext cx="8773186" cy="4106621"/>
          </a:xfrm>
          <a:prstGeom prst="rect">
            <a:avLst/>
          </a:prstGeom>
        </p:spPr>
      </p:pic>
      <p:sp>
        <p:nvSpPr>
          <p:cNvPr id="4" name="Прямоугольник 3"/>
          <p:cNvSpPr/>
          <p:nvPr/>
        </p:nvSpPr>
        <p:spPr>
          <a:xfrm>
            <a:off x="5940152" y="332656"/>
            <a:ext cx="2826415" cy="369332"/>
          </a:xfrm>
          <a:prstGeom prst="rect">
            <a:avLst/>
          </a:prstGeom>
        </p:spPr>
        <p:txBody>
          <a:bodyPr wrap="none">
            <a:spAutoFit/>
          </a:bodyPr>
          <a:lstStyle/>
          <a:p>
            <a:r>
              <a:rPr lang="en-US" b="1" dirty="0" err="1" smtClean="0">
                <a:solidFill>
                  <a:schemeClr val="tx2"/>
                </a:solidFill>
                <a:effectLst>
                  <a:outerShdw blurRad="38100" dist="38100" dir="2700000" algn="tl">
                    <a:srgbClr val="000000"/>
                  </a:outerShdw>
                </a:effectLst>
              </a:rPr>
              <a:t>Samusenko</a:t>
            </a:r>
            <a:r>
              <a:rPr lang="en-US" b="1" dirty="0" smtClean="0">
                <a:solidFill>
                  <a:schemeClr val="tx2"/>
                </a:solidFill>
                <a:effectLst>
                  <a:outerShdw blurRad="38100" dist="38100" dir="2700000" algn="tl">
                    <a:srgbClr val="000000"/>
                  </a:outerShdw>
                </a:effectLst>
              </a:rPr>
              <a:t> </a:t>
            </a:r>
            <a:r>
              <a:rPr lang="en-US" b="1" i="1" dirty="0" smtClean="0">
                <a:solidFill>
                  <a:schemeClr val="tx2"/>
                </a:solidFill>
                <a:effectLst>
                  <a:outerShdw blurRad="38100" dist="38100" dir="2700000" algn="tl">
                    <a:srgbClr val="000000"/>
                  </a:outerShdw>
                </a:effectLst>
              </a:rPr>
              <a:t>et al. </a:t>
            </a:r>
            <a:r>
              <a:rPr lang="en-US" b="1" dirty="0" smtClean="0">
                <a:solidFill>
                  <a:schemeClr val="tx2"/>
                </a:solidFill>
                <a:effectLst>
                  <a:outerShdw blurRad="38100" dist="38100" dir="2700000" algn="tl">
                    <a:srgbClr val="000000"/>
                  </a:outerShdw>
                </a:effectLst>
              </a:rPr>
              <a:t>2019</a:t>
            </a:r>
            <a:endParaRPr lang="ru-RU" dirty="0"/>
          </a:p>
        </p:txBody>
      </p:sp>
    </p:spTree>
    <p:extLst>
      <p:ext uri="{BB962C8B-B14F-4D97-AF65-F5344CB8AC3E}">
        <p14:creationId xmlns:p14="http://schemas.microsoft.com/office/powerpoint/2010/main" val="1039646173"/>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0962" name="Rectangle 2"/>
          <p:cNvSpPr>
            <a:spLocks noGrp="1" noChangeArrowheads="1"/>
          </p:cNvSpPr>
          <p:nvPr>
            <p:ph type="ctrTitle"/>
          </p:nvPr>
        </p:nvSpPr>
        <p:spPr>
          <a:xfrm>
            <a:off x="5040313" y="6308725"/>
            <a:ext cx="4103687" cy="549275"/>
          </a:xfrm>
        </p:spPr>
        <p:txBody>
          <a:bodyPr/>
          <a:lstStyle/>
          <a:p>
            <a:pPr eaLnBrk="1" hangingPunct="1">
              <a:defRPr/>
            </a:pPr>
            <a:r>
              <a:rPr lang="ru-RU" sz="1600" dirty="0" smtClean="0">
                <a:latin typeface="Arial Black" pitchFamily="34" charset="0"/>
              </a:rPr>
              <a:t/>
            </a:r>
            <a:br>
              <a:rPr lang="ru-RU" sz="1600" dirty="0" smtClean="0">
                <a:latin typeface="Arial Black" pitchFamily="34" charset="0"/>
              </a:rPr>
            </a:br>
            <a:endParaRPr lang="ru-RU" sz="1600" dirty="0" smtClean="0">
              <a:latin typeface="Arial Black" pitchFamily="34" charset="0"/>
            </a:endParaRPr>
          </a:p>
        </p:txBody>
      </p:sp>
      <p:sp>
        <p:nvSpPr>
          <p:cNvPr id="5" name="Прямоугольник 4"/>
          <p:cNvSpPr/>
          <p:nvPr/>
        </p:nvSpPr>
        <p:spPr>
          <a:xfrm>
            <a:off x="-15521" y="188640"/>
            <a:ext cx="9336210" cy="769441"/>
          </a:xfrm>
          <a:prstGeom prst="rect">
            <a:avLst/>
          </a:prstGeom>
        </p:spPr>
        <p:txBody>
          <a:bodyPr wrap="none">
            <a:spAutoFit/>
          </a:bodyPr>
          <a:lstStyle/>
          <a:p>
            <a:r>
              <a:rPr lang="en-US" sz="4400" b="1" dirty="0" smtClean="0">
                <a:solidFill>
                  <a:schemeClr val="tx2"/>
                </a:solidFill>
                <a:effectLst>
                  <a:outerShdw blurRad="38100" dist="38100" dir="2700000" algn="tl">
                    <a:srgbClr val="000000"/>
                  </a:outerShdw>
                </a:effectLst>
              </a:rPr>
              <a:t>But much more is still unknown!</a:t>
            </a:r>
            <a:endParaRPr lang="pl-PL" sz="4400" b="1"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039646173"/>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0962" name="Rectangle 2"/>
          <p:cNvSpPr>
            <a:spLocks noGrp="1" noChangeArrowheads="1"/>
          </p:cNvSpPr>
          <p:nvPr>
            <p:ph type="ctrTitle"/>
          </p:nvPr>
        </p:nvSpPr>
        <p:spPr>
          <a:xfrm>
            <a:off x="5040313" y="6308725"/>
            <a:ext cx="4103687" cy="549275"/>
          </a:xfrm>
        </p:spPr>
        <p:txBody>
          <a:bodyPr/>
          <a:lstStyle/>
          <a:p>
            <a:pPr eaLnBrk="1" hangingPunct="1">
              <a:defRPr/>
            </a:pPr>
            <a:r>
              <a:rPr lang="ru-RU" sz="1600" smtClean="0">
                <a:latin typeface="Arial Black" pitchFamily="34" charset="0"/>
              </a:rPr>
              <a:t/>
            </a:r>
            <a:br>
              <a:rPr lang="ru-RU" sz="1600" smtClean="0">
                <a:latin typeface="Arial Black" pitchFamily="34" charset="0"/>
              </a:rPr>
            </a:br>
            <a:endParaRPr lang="ru-RU" sz="1600" smtClean="0">
              <a:latin typeface="Arial Black" pitchFamily="34" charset="0"/>
            </a:endParaRPr>
          </a:p>
        </p:txBody>
      </p:sp>
      <p:sp>
        <p:nvSpPr>
          <p:cNvPr id="5" name="Прямоугольник 4"/>
          <p:cNvSpPr/>
          <p:nvPr/>
        </p:nvSpPr>
        <p:spPr>
          <a:xfrm>
            <a:off x="3001754" y="620688"/>
            <a:ext cx="3323347" cy="769441"/>
          </a:xfrm>
          <a:prstGeom prst="rect">
            <a:avLst/>
          </a:prstGeom>
        </p:spPr>
        <p:txBody>
          <a:bodyPr wrap="none">
            <a:spAutoFit/>
          </a:bodyPr>
          <a:lstStyle/>
          <a:p>
            <a:r>
              <a:rPr lang="en-US" sz="4400" b="1" dirty="0" smtClean="0">
                <a:solidFill>
                  <a:schemeClr val="tx2"/>
                </a:solidFill>
                <a:effectLst>
                  <a:outerShdw blurRad="38100" dist="38100" dir="2700000" algn="tl">
                    <a:srgbClr val="000000"/>
                  </a:outerShdw>
                </a:effectLst>
              </a:rPr>
              <a:t>Thank you!</a:t>
            </a:r>
            <a:endParaRPr lang="pl-PL" sz="4400" b="1" dirty="0">
              <a:solidFill>
                <a:schemeClr val="tx2"/>
              </a:solidFill>
              <a:effectLst>
                <a:outerShdw blurRad="38100" dist="38100" dir="2700000" algn="tl">
                  <a:srgbClr val="000000"/>
                </a:outerShdw>
              </a:effectLst>
            </a:endParaRPr>
          </a:p>
        </p:txBody>
      </p:sp>
    </p:spTree>
    <p:extLst>
      <p:ext uri="{BB962C8B-B14F-4D97-AF65-F5344CB8AC3E}">
        <p14:creationId xmlns:p14="http://schemas.microsoft.com/office/powerpoint/2010/main" val="1039646173"/>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9394" name="Rectangle 2"/>
          <p:cNvSpPr>
            <a:spLocks noGrp="1" noChangeArrowheads="1"/>
          </p:cNvSpPr>
          <p:nvPr>
            <p:ph type="ctrTitle"/>
          </p:nvPr>
        </p:nvSpPr>
        <p:spPr>
          <a:xfrm flipH="1">
            <a:off x="-60325" y="1772816"/>
            <a:ext cx="9144000" cy="4848237"/>
          </a:xfrm>
        </p:spPr>
        <p:txBody>
          <a:bodyPr/>
          <a:lstStyle/>
          <a:p>
            <a:pPr algn="l" eaLnBrk="1" hangingPunct="1"/>
            <a:r>
              <a:rPr lang="be-BY" sz="3600" b="1" dirty="0" smtClean="0">
                <a:solidFill>
                  <a:schemeClr val="hlink"/>
                </a:solidFill>
                <a:latin typeface="Arial" charset="0"/>
              </a:rPr>
              <a:t/>
            </a:r>
            <a:br>
              <a:rPr lang="be-BY" sz="3600" b="1" dirty="0" smtClean="0">
                <a:solidFill>
                  <a:schemeClr val="hlink"/>
                </a:solidFill>
                <a:latin typeface="Arial" charset="0"/>
              </a:rPr>
            </a:br>
            <a:r>
              <a:rPr lang="en-US" sz="2400" b="1" dirty="0" smtClean="0">
                <a:solidFill>
                  <a:schemeClr val="tx1"/>
                </a:solidFill>
                <a:effectLst>
                  <a:outerShdw blurRad="38100" dist="38100" dir="2700000" algn="tl">
                    <a:srgbClr val="000000">
                      <a:alpha val="43137"/>
                    </a:srgbClr>
                  </a:outerShdw>
                </a:effectLst>
              </a:rPr>
              <a:t>Since May 2016 we studying White storks at </a:t>
            </a:r>
            <a:r>
              <a:rPr lang="en-US" sz="2400" b="1" dirty="0" err="1" smtClean="0">
                <a:solidFill>
                  <a:schemeClr val="tx1"/>
                </a:solidFill>
                <a:effectLst>
                  <a:outerShdw blurRad="38100" dist="38100" dir="2700000" algn="tl">
                    <a:srgbClr val="000000">
                      <a:alpha val="43137"/>
                    </a:srgbClr>
                  </a:outerShdw>
                </a:effectLst>
              </a:rPr>
              <a:t>Hrodna</a:t>
            </a:r>
            <a:r>
              <a:rPr lang="en-US" sz="2400" b="1" dirty="0" smtClean="0">
                <a:solidFill>
                  <a:schemeClr val="tx1"/>
                </a:solidFill>
                <a:effectLst>
                  <a:outerShdw blurRad="38100" dist="38100" dir="2700000" algn="tl">
                    <a:srgbClr val="000000">
                      <a:alpha val="43137"/>
                    </a:srgbClr>
                  </a:outerShdw>
                </a:effectLst>
              </a:rPr>
              <a:t> city dump. We use different time of the day for the complete censuses of feeding and resting birds to compare activity and numbers. But since 2018 we use the same 17.00-19.00 periods almost every two weeks in the season.</a:t>
            </a:r>
            <a:endParaRPr lang="be-BY" sz="2400" b="1" dirty="0" smtClean="0">
              <a:solidFill>
                <a:schemeClr val="tx1"/>
              </a:solidFill>
              <a:effectLst>
                <a:outerShdw blurRad="38100" dist="38100" dir="2700000" algn="tl">
                  <a:srgbClr val="000000">
                    <a:alpha val="43137"/>
                  </a:srgbClr>
                </a:outerShdw>
              </a:effectLst>
            </a:endParaRPr>
          </a:p>
        </p:txBody>
      </p:sp>
      <p:sp>
        <p:nvSpPr>
          <p:cNvPr id="14341" name="Text Box 9"/>
          <p:cNvSpPr txBox="1">
            <a:spLocks noChangeArrowheads="1"/>
          </p:cNvSpPr>
          <p:nvPr/>
        </p:nvSpPr>
        <p:spPr bwMode="auto">
          <a:xfrm>
            <a:off x="4419600" y="0"/>
            <a:ext cx="184150" cy="366713"/>
          </a:xfrm>
          <a:prstGeom prst="rect">
            <a:avLst/>
          </a:prstGeom>
          <a:noFill/>
          <a:ln w="9525">
            <a:noFill/>
            <a:miter lim="800000"/>
            <a:headEnd/>
            <a:tailEnd/>
          </a:ln>
        </p:spPr>
        <p:txBody>
          <a:bodyPr wrap="none">
            <a:spAutoFit/>
          </a:bodyPr>
          <a:lstStyle/>
          <a:p>
            <a:pPr algn="l"/>
            <a:endParaRPr lang="be-BY">
              <a:effectLst/>
            </a:endParaRPr>
          </a:p>
        </p:txBody>
      </p:sp>
      <p:sp>
        <p:nvSpPr>
          <p:cNvPr id="14343" name="Text Box 12"/>
          <p:cNvSpPr txBox="1">
            <a:spLocks noChangeArrowheads="1"/>
          </p:cNvSpPr>
          <p:nvPr/>
        </p:nvSpPr>
        <p:spPr bwMode="auto">
          <a:xfrm>
            <a:off x="-180975" y="2924175"/>
            <a:ext cx="8001000" cy="427038"/>
          </a:xfrm>
          <a:prstGeom prst="rect">
            <a:avLst/>
          </a:prstGeom>
          <a:noFill/>
          <a:ln w="9525">
            <a:noFill/>
            <a:miter lim="800000"/>
            <a:headEnd/>
            <a:tailEnd/>
          </a:ln>
        </p:spPr>
        <p:txBody>
          <a:bodyPr>
            <a:spAutoFit/>
          </a:bodyPr>
          <a:lstStyle/>
          <a:p>
            <a:pPr algn="l"/>
            <a:endParaRPr lang="be-BY" sz="2200" b="1">
              <a:solidFill>
                <a:schemeClr val="hlink"/>
              </a:solidFill>
              <a:effectLst/>
            </a:endParaRPr>
          </a:p>
        </p:txBody>
      </p:sp>
      <p:pic>
        <p:nvPicPr>
          <p:cNvPr id="14349" name="Picture 11" descr="apb the best"/>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179512" y="71116"/>
            <a:ext cx="900113" cy="900113"/>
          </a:xfrm>
          <a:prstGeom prst="rect">
            <a:avLst/>
          </a:prstGeom>
          <a:noFill/>
          <a:ln w="9525">
            <a:noFill/>
            <a:miter lim="800000"/>
            <a:headEnd/>
            <a:tailEnd/>
          </a:ln>
        </p:spPr>
      </p:pic>
      <p:sp>
        <p:nvSpPr>
          <p:cNvPr id="14350" name="Rectangle 14"/>
          <p:cNvSpPr>
            <a:spLocks noChangeArrowheads="1"/>
          </p:cNvSpPr>
          <p:nvPr/>
        </p:nvSpPr>
        <p:spPr bwMode="auto">
          <a:xfrm>
            <a:off x="0" y="6216650"/>
            <a:ext cx="8353425" cy="641350"/>
          </a:xfrm>
          <a:prstGeom prst="rect">
            <a:avLst/>
          </a:prstGeom>
          <a:noFill/>
          <a:ln w="9525">
            <a:noFill/>
            <a:miter lim="800000"/>
            <a:headEnd/>
            <a:tailEnd/>
          </a:ln>
          <a:effectLst/>
        </p:spPr>
        <p:txBody>
          <a:bodyPr anchor="ctr">
            <a:spAutoFit/>
          </a:bodyPr>
          <a:lstStyle/>
          <a:p>
            <a:endParaRPr lang="ru-RU">
              <a:effectLst/>
            </a:endParaRPr>
          </a:p>
          <a:p>
            <a:endParaRPr lang="fr-FR">
              <a:effectLst>
                <a:outerShdw blurRad="38100" dist="38100" dir="2700000" algn="tl">
                  <a:srgbClr val="0000AC"/>
                </a:outerShdw>
              </a:effectLst>
            </a:endParaRPr>
          </a:p>
        </p:txBody>
      </p:sp>
      <p:pic>
        <p:nvPicPr>
          <p:cNvPr id="8" name="Picture 19" descr="BWby-2 sm"/>
          <p:cNvPicPr>
            <a:picLocks noChangeAspect="1" noChangeArrowheads="1"/>
          </p:cNvPicPr>
          <p:nvPr/>
        </p:nvPicPr>
        <p:blipFill>
          <a:blip r:embed="rId4"/>
          <a:srcRect/>
          <a:stretch>
            <a:fillRect/>
          </a:stretch>
        </p:blipFill>
        <p:spPr bwMode="auto">
          <a:xfrm>
            <a:off x="7958111" y="199702"/>
            <a:ext cx="967081" cy="642942"/>
          </a:xfrm>
          <a:prstGeom prst="rect">
            <a:avLst/>
          </a:prstGeom>
          <a:noFill/>
        </p:spPr>
      </p:pic>
    </p:spTree>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3"/>
          <p:cNvSpPr>
            <a:spLocks noGrp="1" noChangeArrowheads="1"/>
          </p:cNvSpPr>
          <p:nvPr>
            <p:ph type="subTitle" idx="1"/>
          </p:nvPr>
        </p:nvSpPr>
        <p:spPr>
          <a:xfrm>
            <a:off x="755650" y="0"/>
            <a:ext cx="7696200" cy="765175"/>
          </a:xfrm>
        </p:spPr>
        <p:txBody>
          <a:bodyPr/>
          <a:lstStyle/>
          <a:p>
            <a:endParaRPr lang="be-BY" b="1" dirty="0" smtClean="0">
              <a:effectLst/>
            </a:endParaRPr>
          </a:p>
          <a:p>
            <a:pPr eaLnBrk="1" hangingPunct="1">
              <a:lnSpc>
                <a:spcPct val="90000"/>
              </a:lnSpc>
            </a:pPr>
            <a:endParaRPr lang="ru-RU" b="1" dirty="0" smtClean="0">
              <a:effectLst/>
            </a:endParaRPr>
          </a:p>
        </p:txBody>
      </p:sp>
      <p:sp>
        <p:nvSpPr>
          <p:cNvPr id="15363" name="Text Box 9"/>
          <p:cNvSpPr txBox="1">
            <a:spLocks noChangeArrowheads="1"/>
          </p:cNvSpPr>
          <p:nvPr/>
        </p:nvSpPr>
        <p:spPr bwMode="auto">
          <a:xfrm>
            <a:off x="4953000" y="1022350"/>
            <a:ext cx="3657600" cy="366713"/>
          </a:xfrm>
          <a:prstGeom prst="rect">
            <a:avLst/>
          </a:prstGeom>
          <a:noFill/>
          <a:ln w="9525">
            <a:noFill/>
            <a:miter lim="800000"/>
            <a:headEnd/>
            <a:tailEnd/>
          </a:ln>
        </p:spPr>
        <p:txBody>
          <a:bodyPr>
            <a:spAutoFit/>
          </a:bodyPr>
          <a:lstStyle/>
          <a:p>
            <a:pPr algn="l"/>
            <a:endParaRPr lang="be-BY">
              <a:effectLst/>
            </a:endParaRPr>
          </a:p>
        </p:txBody>
      </p:sp>
      <p:pic>
        <p:nvPicPr>
          <p:cNvPr id="15367" name="Picture 16" descr="APB sm"/>
          <p:cNvPicPr>
            <a:picLocks noChangeAspect="1" noChangeArrowheads="1"/>
          </p:cNvPicPr>
          <p:nvPr/>
        </p:nvPicPr>
        <p:blipFill>
          <a:blip r:embed="rId2" cstate="print"/>
          <a:srcRect/>
          <a:stretch>
            <a:fillRect/>
          </a:stretch>
        </p:blipFill>
        <p:spPr bwMode="auto">
          <a:xfrm>
            <a:off x="6588224" y="159795"/>
            <a:ext cx="684212" cy="663575"/>
          </a:xfrm>
          <a:prstGeom prst="rect">
            <a:avLst/>
          </a:prstGeom>
          <a:noFill/>
          <a:ln w="9525">
            <a:noFill/>
            <a:miter lim="800000"/>
            <a:headEnd/>
            <a:tailEnd/>
          </a:ln>
        </p:spPr>
      </p:pic>
      <p:sp>
        <p:nvSpPr>
          <p:cNvPr id="15370" name="Rectangle 10"/>
          <p:cNvSpPr>
            <a:spLocks noChangeArrowheads="1"/>
          </p:cNvSpPr>
          <p:nvPr/>
        </p:nvSpPr>
        <p:spPr bwMode="auto">
          <a:xfrm>
            <a:off x="0" y="5860722"/>
            <a:ext cx="8964488" cy="830997"/>
          </a:xfrm>
          <a:prstGeom prst="rect">
            <a:avLst/>
          </a:prstGeom>
          <a:noFill/>
          <a:ln w="9525">
            <a:noFill/>
            <a:miter lim="800000"/>
            <a:headEnd/>
            <a:tailEnd/>
          </a:ln>
          <a:effectLst/>
        </p:spPr>
        <p:txBody>
          <a:bodyPr wrap="square">
            <a:spAutoFit/>
          </a:bodyPr>
          <a:lstStyle/>
          <a:p>
            <a:r>
              <a:rPr lang="en-US" sz="2400" b="1" dirty="0" smtClean="0"/>
              <a:t>The study area was constant as well as census point on the highest hill just 15 m near the dump fence.</a:t>
            </a:r>
            <a:endParaRPr lang="ru-RU" sz="2400" b="1" dirty="0"/>
          </a:p>
        </p:txBody>
      </p:sp>
      <p:pic>
        <p:nvPicPr>
          <p:cNvPr id="10" name="Picture 19" descr="BWby-2 sm"/>
          <p:cNvPicPr>
            <a:picLocks noChangeAspect="1" noChangeArrowheads="1"/>
          </p:cNvPicPr>
          <p:nvPr/>
        </p:nvPicPr>
        <p:blipFill>
          <a:blip r:embed="rId3"/>
          <a:srcRect/>
          <a:stretch>
            <a:fillRect/>
          </a:stretch>
        </p:blipFill>
        <p:spPr bwMode="auto">
          <a:xfrm>
            <a:off x="7740352" y="159795"/>
            <a:ext cx="967081" cy="642942"/>
          </a:xfrm>
          <a:prstGeom prst="rect">
            <a:avLst/>
          </a:prstGeom>
          <a:noFill/>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76775"/>
            <a:ext cx="9144000" cy="6037497"/>
          </a:xfrm>
          <a:prstGeom prst="rect">
            <a:avLst/>
          </a:prstGeom>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 y="11096"/>
            <a:ext cx="9144000" cy="6078533"/>
          </a:xfrm>
          <a:prstGeom prst="rect">
            <a:avLst/>
          </a:prstGeom>
        </p:spPr>
      </p:pic>
      <p:sp>
        <p:nvSpPr>
          <p:cNvPr id="59394" name="Rectangle 2"/>
          <p:cNvSpPr>
            <a:spLocks noGrp="1" noChangeArrowheads="1"/>
          </p:cNvSpPr>
          <p:nvPr>
            <p:ph type="ctrTitle" idx="4294967295"/>
          </p:nvPr>
        </p:nvSpPr>
        <p:spPr>
          <a:xfrm flipH="1">
            <a:off x="285720" y="6553200"/>
            <a:ext cx="8640763" cy="609600"/>
          </a:xfrm>
        </p:spPr>
        <p:txBody>
          <a:bodyPr anchor="b" anchorCtr="1"/>
          <a:lstStyle/>
          <a:p>
            <a:pPr algn="l" eaLnBrk="1" hangingPunct="1"/>
            <a:r>
              <a:rPr lang="be-BY" sz="3600" b="1" dirty="0" smtClean="0">
                <a:solidFill>
                  <a:schemeClr val="hlink"/>
                </a:solidFill>
                <a:latin typeface="Arial" charset="0"/>
              </a:rPr>
              <a:t/>
            </a:r>
            <a:br>
              <a:rPr lang="be-BY" sz="3600" b="1" dirty="0" smtClean="0">
                <a:solidFill>
                  <a:schemeClr val="hlink"/>
                </a:solidFill>
                <a:latin typeface="Arial" charset="0"/>
              </a:rPr>
            </a:br>
            <a:r>
              <a:rPr lang="en-US" sz="2800" b="1" dirty="0" smtClean="0">
                <a:solidFill>
                  <a:schemeClr val="tx1"/>
                </a:solidFill>
                <a:effectLst>
                  <a:outerShdw blurRad="38100" dist="38100" dir="2700000" algn="tl">
                    <a:srgbClr val="000000">
                      <a:alpha val="43137"/>
                    </a:srgbClr>
                  </a:outerShdw>
                </a:effectLst>
              </a:rPr>
              <a:t>It is the dump for 375.000 citizens of </a:t>
            </a:r>
            <a:r>
              <a:rPr lang="en-US" sz="2800" b="1" dirty="0" err="1" smtClean="0">
                <a:solidFill>
                  <a:schemeClr val="tx1"/>
                </a:solidFill>
                <a:effectLst>
                  <a:outerShdw blurRad="38100" dist="38100" dir="2700000" algn="tl">
                    <a:srgbClr val="000000">
                      <a:alpha val="43137"/>
                    </a:srgbClr>
                  </a:outerShdw>
                </a:effectLst>
              </a:rPr>
              <a:t>Hrodna</a:t>
            </a:r>
            <a:r>
              <a:rPr lang="en-US" sz="2800" b="1" dirty="0" smtClean="0">
                <a:solidFill>
                  <a:schemeClr val="tx1"/>
                </a:solidFill>
                <a:effectLst>
                  <a:outerShdw blurRad="38100" dist="38100" dir="2700000" algn="tl">
                    <a:srgbClr val="000000">
                      <a:alpha val="43137"/>
                    </a:srgbClr>
                  </a:outerShdw>
                </a:effectLst>
              </a:rPr>
              <a:t> city with </a:t>
            </a:r>
            <a:r>
              <a:rPr lang="en-US" sz="2800" b="1" dirty="0" err="1" smtClean="0">
                <a:solidFill>
                  <a:schemeClr val="tx1"/>
                </a:solidFill>
                <a:effectLst>
                  <a:outerShdw blurRad="38100" dist="38100" dir="2700000" algn="tl">
                    <a:srgbClr val="000000">
                      <a:alpha val="43137"/>
                    </a:srgbClr>
                  </a:outerShdw>
                </a:effectLst>
              </a:rPr>
              <a:t>ca</a:t>
            </a:r>
            <a:r>
              <a:rPr lang="en-US" sz="2800" b="1" dirty="0" smtClean="0">
                <a:solidFill>
                  <a:schemeClr val="tx1"/>
                </a:solidFill>
                <a:effectLst>
                  <a:outerShdw blurRad="38100" dist="38100" dir="2700000" algn="tl">
                    <a:srgbClr val="000000">
                      <a:alpha val="43137"/>
                    </a:srgbClr>
                  </a:outerShdw>
                </a:effectLst>
              </a:rPr>
              <a:t> 12 trucks per hour with `fresh` stuff 7 days per week all year around.</a:t>
            </a:r>
            <a:r>
              <a:rPr lang="fr-FR" sz="3200" dirty="0" smtClean="0">
                <a:solidFill>
                  <a:schemeClr val="hlink"/>
                </a:solidFill>
                <a:latin typeface="Arial" charset="0"/>
              </a:rPr>
              <a:t/>
            </a:r>
            <a:br>
              <a:rPr lang="fr-FR" sz="3200" dirty="0" smtClean="0">
                <a:solidFill>
                  <a:schemeClr val="hlink"/>
                </a:solidFill>
                <a:latin typeface="Arial" charset="0"/>
              </a:rPr>
            </a:br>
            <a:endParaRPr lang="be-BY" sz="3200" dirty="0" smtClean="0">
              <a:solidFill>
                <a:schemeClr val="hlink"/>
              </a:solidFill>
              <a:latin typeface="Arial" charset="0"/>
            </a:endParaRPr>
          </a:p>
        </p:txBody>
      </p:sp>
      <p:sp>
        <p:nvSpPr>
          <p:cNvPr id="56324" name="Text Box 9"/>
          <p:cNvSpPr txBox="1">
            <a:spLocks noChangeArrowheads="1"/>
          </p:cNvSpPr>
          <p:nvPr/>
        </p:nvSpPr>
        <p:spPr bwMode="auto">
          <a:xfrm>
            <a:off x="4419600" y="0"/>
            <a:ext cx="184150" cy="366713"/>
          </a:xfrm>
          <a:prstGeom prst="rect">
            <a:avLst/>
          </a:prstGeom>
          <a:noFill/>
          <a:ln w="9525">
            <a:noFill/>
            <a:miter lim="800000"/>
            <a:headEnd/>
            <a:tailEnd/>
          </a:ln>
        </p:spPr>
        <p:txBody>
          <a:bodyPr wrap="none">
            <a:spAutoFit/>
          </a:bodyPr>
          <a:lstStyle/>
          <a:p>
            <a:pPr algn="l"/>
            <a:endParaRPr lang="be-BY">
              <a:effectLst/>
            </a:endParaRPr>
          </a:p>
        </p:txBody>
      </p:sp>
      <p:sp>
        <p:nvSpPr>
          <p:cNvPr id="56325" name="Text Box 12"/>
          <p:cNvSpPr txBox="1">
            <a:spLocks noChangeArrowheads="1"/>
          </p:cNvSpPr>
          <p:nvPr/>
        </p:nvSpPr>
        <p:spPr bwMode="auto">
          <a:xfrm>
            <a:off x="-180975" y="2924175"/>
            <a:ext cx="8001000" cy="427038"/>
          </a:xfrm>
          <a:prstGeom prst="rect">
            <a:avLst/>
          </a:prstGeom>
          <a:noFill/>
          <a:ln w="9525">
            <a:noFill/>
            <a:miter lim="800000"/>
            <a:headEnd/>
            <a:tailEnd/>
          </a:ln>
        </p:spPr>
        <p:txBody>
          <a:bodyPr>
            <a:spAutoFit/>
          </a:bodyPr>
          <a:lstStyle/>
          <a:p>
            <a:pPr algn="l"/>
            <a:endParaRPr lang="be-BY" sz="2200" b="1">
              <a:solidFill>
                <a:schemeClr val="hlink"/>
              </a:solidFill>
              <a:effectLst/>
            </a:endParaRPr>
          </a:p>
        </p:txBody>
      </p:sp>
      <p:sp>
        <p:nvSpPr>
          <p:cNvPr id="56327" name="Rectangle 7"/>
          <p:cNvSpPr>
            <a:spLocks noChangeArrowheads="1"/>
          </p:cNvSpPr>
          <p:nvPr/>
        </p:nvSpPr>
        <p:spPr bwMode="auto">
          <a:xfrm>
            <a:off x="0" y="6216650"/>
            <a:ext cx="8353425" cy="641350"/>
          </a:xfrm>
          <a:prstGeom prst="rect">
            <a:avLst/>
          </a:prstGeom>
          <a:noFill/>
          <a:ln w="9525">
            <a:noFill/>
            <a:miter lim="800000"/>
            <a:headEnd/>
            <a:tailEnd/>
          </a:ln>
          <a:effectLst/>
        </p:spPr>
        <p:txBody>
          <a:bodyPr anchor="ctr">
            <a:spAutoFit/>
          </a:bodyPr>
          <a:lstStyle/>
          <a:p>
            <a:endParaRPr lang="ru-RU">
              <a:effectLst/>
            </a:endParaRPr>
          </a:p>
          <a:p>
            <a:endParaRPr lang="fr-FR">
              <a:effectLst>
                <a:outerShdw blurRad="38100" dist="38100" dir="2700000" algn="tl">
                  <a:srgbClr val="0000AC"/>
                </a:outerShdw>
              </a:effectLst>
            </a:endParaRPr>
          </a:p>
        </p:txBody>
      </p:sp>
    </p:spTree>
    <p:extLst>
      <p:ext uri="{BB962C8B-B14F-4D97-AF65-F5344CB8AC3E}">
        <p14:creationId xmlns:p14="http://schemas.microsoft.com/office/powerpoint/2010/main" val="1994126965"/>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85"/>
            <a:ext cx="9144000" cy="6020165"/>
          </a:xfrm>
          <a:prstGeom prst="rect">
            <a:avLst/>
          </a:prstGeom>
        </p:spPr>
      </p:pic>
      <p:sp>
        <p:nvSpPr>
          <p:cNvPr id="17412" name="Text Box 9"/>
          <p:cNvSpPr txBox="1">
            <a:spLocks noChangeArrowheads="1"/>
          </p:cNvSpPr>
          <p:nvPr/>
        </p:nvSpPr>
        <p:spPr bwMode="auto">
          <a:xfrm>
            <a:off x="381000" y="1066800"/>
            <a:ext cx="4800600" cy="366713"/>
          </a:xfrm>
          <a:prstGeom prst="rect">
            <a:avLst/>
          </a:prstGeom>
          <a:noFill/>
          <a:ln w="9525">
            <a:noFill/>
            <a:miter lim="800000"/>
            <a:headEnd/>
            <a:tailEnd/>
          </a:ln>
        </p:spPr>
        <p:txBody>
          <a:bodyPr>
            <a:spAutoFit/>
          </a:bodyPr>
          <a:lstStyle/>
          <a:p>
            <a:pPr algn="l">
              <a:spcBef>
                <a:spcPct val="50000"/>
              </a:spcBef>
            </a:pPr>
            <a:endParaRPr lang="be-BY">
              <a:effectLst/>
            </a:endParaRPr>
          </a:p>
        </p:txBody>
      </p:sp>
      <p:pic>
        <p:nvPicPr>
          <p:cNvPr id="17422" name="Picture 11" descr="apb the best"/>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214282" y="214290"/>
            <a:ext cx="971550" cy="971550"/>
          </a:xfrm>
          <a:prstGeom prst="rect">
            <a:avLst/>
          </a:prstGeom>
          <a:noFill/>
          <a:ln w="9525">
            <a:noFill/>
            <a:miter lim="800000"/>
            <a:headEnd/>
            <a:tailEnd/>
          </a:ln>
        </p:spPr>
      </p:pic>
      <p:sp>
        <p:nvSpPr>
          <p:cNvPr id="17423" name="Rectangle 15"/>
          <p:cNvSpPr>
            <a:spLocks noChangeArrowheads="1"/>
          </p:cNvSpPr>
          <p:nvPr/>
        </p:nvSpPr>
        <p:spPr bwMode="auto">
          <a:xfrm>
            <a:off x="381000" y="5877272"/>
            <a:ext cx="8424862" cy="830997"/>
          </a:xfrm>
          <a:prstGeom prst="rect">
            <a:avLst/>
          </a:prstGeom>
          <a:noFill/>
          <a:ln w="9525">
            <a:noFill/>
            <a:miter lim="800000"/>
            <a:headEnd/>
            <a:tailEnd/>
          </a:ln>
          <a:effectLst/>
        </p:spPr>
        <p:txBody>
          <a:bodyPr anchor="ctr">
            <a:spAutoFit/>
          </a:bodyPr>
          <a:lstStyle/>
          <a:p>
            <a:pPr algn="just" eaLnBrk="0" hangingPunct="0"/>
            <a:r>
              <a:rPr lang="en-US" sz="2400" b="1" dirty="0" smtClean="0"/>
              <a:t>It is obvious that storks from Poland use it </a:t>
            </a:r>
          </a:p>
          <a:p>
            <a:pPr algn="just" eaLnBrk="0" hangingPunct="0"/>
            <a:r>
              <a:rPr lang="en-US" sz="2400" b="1" dirty="0" smtClean="0"/>
              <a:t>as well as birds from Belarus!</a:t>
            </a:r>
            <a:endParaRPr lang="be-BY" sz="2400" b="1" dirty="0"/>
          </a:p>
        </p:txBody>
      </p:sp>
      <p:pic>
        <p:nvPicPr>
          <p:cNvPr id="6" name="Picture 19" descr="BWby-2 sm"/>
          <p:cNvPicPr>
            <a:picLocks noChangeAspect="1" noChangeArrowheads="1"/>
          </p:cNvPicPr>
          <p:nvPr/>
        </p:nvPicPr>
        <p:blipFill>
          <a:blip r:embed="rId4"/>
          <a:srcRect/>
          <a:stretch>
            <a:fillRect/>
          </a:stretch>
        </p:blipFill>
        <p:spPr bwMode="auto">
          <a:xfrm>
            <a:off x="467544" y="231296"/>
            <a:ext cx="967081" cy="642942"/>
          </a:xfrm>
          <a:prstGeom prst="rect">
            <a:avLst/>
          </a:prstGeom>
          <a:noFill/>
        </p:spPr>
      </p:pic>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7" name="Text Box 11"/>
          <p:cNvSpPr txBox="1">
            <a:spLocks noChangeArrowheads="1"/>
          </p:cNvSpPr>
          <p:nvPr/>
        </p:nvSpPr>
        <p:spPr bwMode="auto">
          <a:xfrm>
            <a:off x="609600" y="5365750"/>
            <a:ext cx="3733800" cy="366713"/>
          </a:xfrm>
          <a:prstGeom prst="rect">
            <a:avLst/>
          </a:prstGeom>
          <a:noFill/>
          <a:ln w="9525">
            <a:noFill/>
            <a:miter lim="800000"/>
            <a:headEnd/>
            <a:tailEnd/>
          </a:ln>
        </p:spPr>
        <p:txBody>
          <a:bodyPr>
            <a:spAutoFit/>
          </a:bodyPr>
          <a:lstStyle/>
          <a:p>
            <a:pPr algn="l"/>
            <a:endParaRPr lang="be-BY">
              <a:effectLst/>
            </a:endParaRPr>
          </a:p>
        </p:txBody>
      </p:sp>
      <p:sp>
        <p:nvSpPr>
          <p:cNvPr id="29698" name="Rectangle 2"/>
          <p:cNvSpPr>
            <a:spLocks noGrp="1" noChangeArrowheads="1"/>
          </p:cNvSpPr>
          <p:nvPr>
            <p:ph type="ctrTitle"/>
          </p:nvPr>
        </p:nvSpPr>
        <p:spPr>
          <a:xfrm>
            <a:off x="3492500" y="3789363"/>
            <a:ext cx="4752975" cy="363537"/>
          </a:xfrm>
        </p:spPr>
        <p:txBody>
          <a:bodyPr/>
          <a:lstStyle/>
          <a:p>
            <a:pPr eaLnBrk="1" hangingPunct="1"/>
            <a:endParaRPr lang="be-BY" sz="4400" dirty="0" smtClean="0">
              <a:effectLst/>
            </a:endParaRPr>
          </a:p>
        </p:txBody>
      </p:sp>
      <p:sp>
        <p:nvSpPr>
          <p:cNvPr id="18449" name="Rectangle 17"/>
          <p:cNvSpPr>
            <a:spLocks noChangeArrowheads="1"/>
          </p:cNvSpPr>
          <p:nvPr/>
        </p:nvSpPr>
        <p:spPr bwMode="auto">
          <a:xfrm>
            <a:off x="17757" y="188640"/>
            <a:ext cx="8964612" cy="523220"/>
          </a:xfrm>
          <a:prstGeom prst="rect">
            <a:avLst/>
          </a:prstGeom>
          <a:noFill/>
          <a:ln w="9525">
            <a:noFill/>
            <a:miter lim="800000"/>
            <a:headEnd/>
            <a:tailEnd/>
          </a:ln>
          <a:effectLst/>
        </p:spPr>
        <p:txBody>
          <a:bodyPr anchor="ctr">
            <a:spAutoFit/>
          </a:bodyPr>
          <a:lstStyle/>
          <a:p>
            <a:pPr eaLnBrk="0" hangingPunct="0"/>
            <a:r>
              <a:rPr lang="en-US" sz="2800" b="1" dirty="0" smtClean="0"/>
              <a:t>Preliminary results</a:t>
            </a:r>
            <a:endParaRPr lang="en-US" sz="2800" b="1" dirty="0"/>
          </a:p>
        </p:txBody>
      </p:sp>
      <p:pic>
        <p:nvPicPr>
          <p:cNvPr id="18450" name="Picture 11" descr="apb the best"/>
          <p:cNvPicPr>
            <a:picLocks noChangeAspect="1" noChangeArrowheads="1"/>
          </p:cNvPicPr>
          <p:nvPr/>
        </p:nvPicPr>
        <p:blipFill>
          <a:blip r:embed="rId2">
            <a:clrChange>
              <a:clrFrom>
                <a:srgbClr val="FFFFFF"/>
              </a:clrFrom>
              <a:clrTo>
                <a:srgbClr val="FFFFFF">
                  <a:alpha val="0"/>
                </a:srgbClr>
              </a:clrTo>
            </a:clrChange>
          </a:blip>
          <a:srcRect/>
          <a:stretch>
            <a:fillRect/>
          </a:stretch>
        </p:blipFill>
        <p:spPr bwMode="auto">
          <a:xfrm>
            <a:off x="209551" y="188640"/>
            <a:ext cx="971550" cy="971550"/>
          </a:xfrm>
          <a:prstGeom prst="rect">
            <a:avLst/>
          </a:prstGeom>
          <a:noFill/>
          <a:ln w="9525">
            <a:noFill/>
            <a:miter lim="800000"/>
            <a:headEnd/>
            <a:tailEnd/>
          </a:ln>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84368" y="206549"/>
            <a:ext cx="9636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1562" y="1340768"/>
            <a:ext cx="8606419" cy="2100311"/>
          </a:xfrm>
          <a:prstGeom prst="rect">
            <a:avLst/>
          </a:prstGeom>
        </p:spPr>
      </p:pic>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1562" y="3932694"/>
            <a:ext cx="8650588" cy="2304618"/>
          </a:xfrm>
          <a:prstGeom prst="rect">
            <a:avLst/>
          </a:prstGeom>
        </p:spPr>
      </p:pic>
    </p:spTree>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437" name="Text Box 11"/>
          <p:cNvSpPr txBox="1">
            <a:spLocks noChangeArrowheads="1"/>
          </p:cNvSpPr>
          <p:nvPr/>
        </p:nvSpPr>
        <p:spPr bwMode="auto">
          <a:xfrm>
            <a:off x="609600" y="5365750"/>
            <a:ext cx="3733800" cy="366713"/>
          </a:xfrm>
          <a:prstGeom prst="rect">
            <a:avLst/>
          </a:prstGeom>
          <a:noFill/>
          <a:ln w="9525">
            <a:noFill/>
            <a:miter lim="800000"/>
            <a:headEnd/>
            <a:tailEnd/>
          </a:ln>
        </p:spPr>
        <p:txBody>
          <a:bodyPr>
            <a:spAutoFit/>
          </a:bodyPr>
          <a:lstStyle/>
          <a:p>
            <a:pPr algn="l"/>
            <a:endParaRPr lang="be-BY">
              <a:effectLst/>
            </a:endParaRPr>
          </a:p>
        </p:txBody>
      </p:sp>
      <p:pic>
        <p:nvPicPr>
          <p:cNvPr id="18450" name="Picture 11" descr="apb the best"/>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7956376" y="260648"/>
            <a:ext cx="971550" cy="971550"/>
          </a:xfrm>
          <a:prstGeom prst="rect">
            <a:avLst/>
          </a:prstGeom>
          <a:noFill/>
          <a:ln w="9525">
            <a:noFill/>
            <a:miter lim="800000"/>
            <a:headEnd/>
            <a:tailEnd/>
          </a:ln>
        </p:spPr>
      </p:pic>
      <p:sp>
        <p:nvSpPr>
          <p:cNvPr id="4" name="Прямоугольник 3"/>
          <p:cNvSpPr/>
          <p:nvPr/>
        </p:nvSpPr>
        <p:spPr>
          <a:xfrm>
            <a:off x="192733" y="4509120"/>
            <a:ext cx="8757269" cy="1938992"/>
          </a:xfrm>
          <a:prstGeom prst="rect">
            <a:avLst/>
          </a:prstGeom>
        </p:spPr>
        <p:txBody>
          <a:bodyPr wrap="square">
            <a:spAutoFit/>
          </a:bodyPr>
          <a:lstStyle/>
          <a:p>
            <a:r>
              <a:rPr lang="en-US" sz="2400" b="1" dirty="0" smtClean="0"/>
              <a:t>Most of the birds feeding and sleeping on the dump or just nearby.</a:t>
            </a:r>
          </a:p>
          <a:p>
            <a:r>
              <a:rPr lang="en-US" sz="2400" b="1" dirty="0" smtClean="0"/>
              <a:t>They should be not nesting (young) birds.</a:t>
            </a:r>
          </a:p>
          <a:p>
            <a:r>
              <a:rPr lang="en-US" sz="2400" b="1" dirty="0" smtClean="0"/>
              <a:t>Some birds that visiting dump are nesting birds and they fly there from far away.</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0344" y="263854"/>
            <a:ext cx="9636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733" y="101928"/>
            <a:ext cx="974725" cy="969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963356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7891" name="Rectangle 3"/>
          <p:cNvSpPr>
            <a:spLocks noGrp="1" noChangeArrowheads="1"/>
          </p:cNvSpPr>
          <p:nvPr>
            <p:ph type="subTitle" idx="1"/>
          </p:nvPr>
        </p:nvSpPr>
        <p:spPr>
          <a:xfrm>
            <a:off x="250825" y="115888"/>
            <a:ext cx="8893175" cy="4713287"/>
          </a:xfrm>
        </p:spPr>
        <p:txBody>
          <a:bodyPr/>
          <a:lstStyle/>
          <a:p>
            <a:pPr eaLnBrk="1" hangingPunct="1"/>
            <a:endParaRPr lang="ru-RU" sz="2400" dirty="0" smtClean="0">
              <a:effectLst/>
            </a:endParaRPr>
          </a:p>
          <a:p>
            <a:pPr eaLnBrk="1" hangingPunct="1"/>
            <a:endParaRPr lang="en-US" sz="2800" b="1" dirty="0" smtClean="0">
              <a:effectLst/>
            </a:endParaRPr>
          </a:p>
        </p:txBody>
      </p:sp>
      <p:sp>
        <p:nvSpPr>
          <p:cNvPr id="21514" name="Rectangle 10"/>
          <p:cNvSpPr>
            <a:spLocks noChangeArrowheads="1"/>
          </p:cNvSpPr>
          <p:nvPr/>
        </p:nvSpPr>
        <p:spPr bwMode="auto">
          <a:xfrm>
            <a:off x="107504" y="5661248"/>
            <a:ext cx="9144000" cy="954107"/>
          </a:xfrm>
          <a:prstGeom prst="rect">
            <a:avLst/>
          </a:prstGeom>
          <a:noFill/>
          <a:ln w="9525">
            <a:noFill/>
            <a:miter lim="800000"/>
            <a:headEnd/>
            <a:tailEnd/>
          </a:ln>
          <a:effectLst/>
        </p:spPr>
        <p:txBody>
          <a:bodyPr>
            <a:spAutoFit/>
          </a:bodyPr>
          <a:lstStyle/>
          <a:p>
            <a:r>
              <a:rPr lang="en-US" sz="2800" b="1" dirty="0" smtClean="0">
                <a:effectLst>
                  <a:outerShdw blurRad="38100" dist="38100" dir="2700000" algn="tl">
                    <a:srgbClr val="0000AC"/>
                  </a:outerShdw>
                </a:effectLst>
              </a:rPr>
              <a:t>Feeding birds do not afraid people and dogs nearby.</a:t>
            </a:r>
            <a:endParaRPr lang="ru-RU" sz="2800" dirty="0">
              <a:effectLst>
                <a:outerShdw blurRad="38100" dist="38100" dir="2700000" algn="tl">
                  <a:srgbClr val="0000AC"/>
                </a:outerShdw>
              </a:effectLst>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8384" y="260648"/>
            <a:ext cx="963613"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5" y="332656"/>
            <a:ext cx="682625" cy="665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502730"/>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008" y="0"/>
            <a:ext cx="9144000" cy="6858000"/>
          </a:xfrm>
          <a:prstGeom prst="rect">
            <a:avLst/>
          </a:prstGeom>
        </p:spPr>
      </p:pic>
      <p:sp>
        <p:nvSpPr>
          <p:cNvPr id="40962" name="Rectangle 2"/>
          <p:cNvSpPr>
            <a:spLocks noGrp="1" noChangeArrowheads="1"/>
          </p:cNvSpPr>
          <p:nvPr>
            <p:ph type="ctrTitle"/>
          </p:nvPr>
        </p:nvSpPr>
        <p:spPr>
          <a:xfrm>
            <a:off x="5040313" y="6308725"/>
            <a:ext cx="4103687" cy="549275"/>
          </a:xfrm>
        </p:spPr>
        <p:txBody>
          <a:bodyPr/>
          <a:lstStyle/>
          <a:p>
            <a:pPr eaLnBrk="1" hangingPunct="1">
              <a:defRPr/>
            </a:pPr>
            <a:r>
              <a:rPr lang="ru-RU" sz="1600" smtClean="0">
                <a:latin typeface="Arial Black" pitchFamily="34" charset="0"/>
              </a:rPr>
              <a:t/>
            </a:r>
            <a:br>
              <a:rPr lang="ru-RU" sz="1600" smtClean="0">
                <a:latin typeface="Arial Black" pitchFamily="34" charset="0"/>
              </a:rPr>
            </a:br>
            <a:endParaRPr lang="ru-RU" sz="1600" smtClean="0">
              <a:latin typeface="Arial Black" pitchFamily="34" charset="0"/>
            </a:endParaRPr>
          </a:p>
        </p:txBody>
      </p:sp>
      <p:sp>
        <p:nvSpPr>
          <p:cNvPr id="5" name="Прямоугольник 4"/>
          <p:cNvSpPr/>
          <p:nvPr/>
        </p:nvSpPr>
        <p:spPr>
          <a:xfrm>
            <a:off x="173397" y="404664"/>
            <a:ext cx="8856984" cy="1384995"/>
          </a:xfrm>
          <a:prstGeom prst="rect">
            <a:avLst/>
          </a:prstGeom>
        </p:spPr>
        <p:txBody>
          <a:bodyPr wrap="square">
            <a:spAutoFit/>
          </a:bodyPr>
          <a:lstStyle/>
          <a:p>
            <a:r>
              <a:rPr lang="en-US" sz="2800" b="1" dirty="0" smtClean="0">
                <a:solidFill>
                  <a:schemeClr val="tx2"/>
                </a:solidFill>
                <a:effectLst>
                  <a:outerShdw blurRad="38100" dist="38100" dir="2700000" algn="tl">
                    <a:srgbClr val="000000"/>
                  </a:outerShdw>
                </a:effectLst>
              </a:rPr>
              <a:t>They also do not afraid – and even contrary! –</a:t>
            </a:r>
          </a:p>
          <a:p>
            <a:r>
              <a:rPr lang="en-US" sz="2800" b="1" dirty="0">
                <a:solidFill>
                  <a:schemeClr val="tx2"/>
                </a:solidFill>
                <a:effectLst>
                  <a:outerShdw blurRad="38100" dist="38100" dir="2700000" algn="tl">
                    <a:srgbClr val="000000"/>
                  </a:outerShdw>
                </a:effectLst>
              </a:rPr>
              <a:t>a</a:t>
            </a:r>
            <a:r>
              <a:rPr lang="en-US" sz="2800" b="1" dirty="0" smtClean="0">
                <a:solidFill>
                  <a:schemeClr val="tx2"/>
                </a:solidFill>
                <a:effectLst>
                  <a:outerShdw blurRad="38100" dist="38100" dir="2700000" algn="tl">
                    <a:srgbClr val="000000"/>
                  </a:outerShdw>
                </a:effectLst>
              </a:rPr>
              <a:t>re attracted by the trucks and excavator as possible source of new food.</a:t>
            </a:r>
            <a:endParaRPr lang="pl-PL" sz="2800" b="1" dirty="0">
              <a:solidFill>
                <a:schemeClr val="tx2"/>
              </a:solidFill>
              <a:effectLst>
                <a:outerShdw blurRad="38100" dist="38100" dir="2700000" algn="tl">
                  <a:srgbClr val="000000"/>
                </a:outerShdw>
              </a:effectLst>
            </a:endParaRPr>
          </a:p>
        </p:txBody>
      </p:sp>
    </p:spTree>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Разрез">
  <a:themeElements>
    <a:clrScheme name="Разрез 10">
      <a:dk1>
        <a:srgbClr val="0000AC"/>
      </a:dk1>
      <a:lt1>
        <a:srgbClr val="FFFFFF"/>
      </a:lt1>
      <a:dk2>
        <a:srgbClr val="000000"/>
      </a:dk2>
      <a:lt2>
        <a:srgbClr val="CCFFFF"/>
      </a:lt2>
      <a:accent1>
        <a:srgbClr val="0099FF"/>
      </a:accent1>
      <a:accent2>
        <a:srgbClr val="00B000"/>
      </a:accent2>
      <a:accent3>
        <a:srgbClr val="AAAAAA"/>
      </a:accent3>
      <a:accent4>
        <a:srgbClr val="DADADA"/>
      </a:accent4>
      <a:accent5>
        <a:srgbClr val="AACAFF"/>
      </a:accent5>
      <a:accent6>
        <a:srgbClr val="009F00"/>
      </a:accent6>
      <a:hlink>
        <a:srgbClr val="FFE701"/>
      </a:hlink>
      <a:folHlink>
        <a:srgbClr val="FF9900"/>
      </a:folHlink>
    </a:clrScheme>
    <a:fontScheme name="Разрез">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Разрез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Разрез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Разрез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Разрез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Разрез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Разрез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Разрез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Разрез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Разрез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Разрез 10">
        <a:dk1>
          <a:srgbClr val="0000AC"/>
        </a:dk1>
        <a:lt1>
          <a:srgbClr val="FFFFFF"/>
        </a:lt1>
        <a:dk2>
          <a:srgbClr val="000000"/>
        </a:dk2>
        <a:lt2>
          <a:srgbClr val="CCFFFF"/>
        </a:lt2>
        <a:accent1>
          <a:srgbClr val="0099FF"/>
        </a:accent1>
        <a:accent2>
          <a:srgbClr val="00B000"/>
        </a:accent2>
        <a:accent3>
          <a:srgbClr val="AAAAAA"/>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Slit</Template>
  <TotalTime>2276</TotalTime>
  <Words>233</Words>
  <Application>Microsoft Office PowerPoint</Application>
  <PresentationFormat>Экран (4:3)</PresentationFormat>
  <Paragraphs>34</Paragraphs>
  <Slides>16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16</vt:i4>
      </vt:variant>
    </vt:vector>
  </HeadingPairs>
  <TitlesOfParts>
    <vt:vector size="17" baseType="lpstr">
      <vt:lpstr>Разрез</vt:lpstr>
      <vt:lpstr>Dzmitry Vincheuski</vt:lpstr>
      <vt:lpstr> Since May 2016 we studying White storks at Hrodna city dump. We use different time of the day for the complete censuses of feeding and resting birds to compare activity and numbers. But since 2018 we use the same 17.00-19.00 periods almost every two weeks in the season.</vt:lpstr>
      <vt:lpstr>Презентация PowerPoint</vt:lpstr>
      <vt:lpstr> It is the dump for 375.000 citizens of Hrodna city with ca 12 trucks per hour with `fresh` stuff 7 days per week all year around. </vt:lpstr>
      <vt:lpstr>Презентация PowerPoint</vt:lpstr>
      <vt:lpstr>Презентация PowerPoint</vt:lpstr>
      <vt:lpstr>Презентация PowerPoint</vt:lpstr>
      <vt:lpstr>Презентация PowerPoint</vt:lpstr>
      <vt:lpstr> </vt:lpstr>
      <vt:lpstr> </vt:lpstr>
      <vt:lpstr> </vt:lpstr>
      <vt:lpstr> </vt:lpstr>
      <vt:lpstr> </vt:lpstr>
      <vt:lpstr> </vt:lpstr>
      <vt:lpstr> </vt:lpstr>
      <vt:lpstr> </vt:lpstr>
    </vt:vector>
  </TitlesOfParts>
  <Company>АПБ</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Игорь</dc:creator>
  <cp:lastModifiedBy>F1</cp:lastModifiedBy>
  <cp:revision>219</cp:revision>
  <dcterms:created xsi:type="dcterms:W3CDTF">2004-11-23T17:12:31Z</dcterms:created>
  <dcterms:modified xsi:type="dcterms:W3CDTF">2019-11-14T17:59:44Z</dcterms:modified>
</cp:coreProperties>
</file>